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B8_2D1884CF.xml" ContentType="application/vnd.ms-powerpoint.comments+xml"/>
  <Override PartName="/ppt/comments/modernComment_1BA_EA2A871.xml" ContentType="application/vnd.ms-powerpoint.comments+xml"/>
  <Override PartName="/ppt/comments/modernComment_1CC_1267AD5A.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5"/>
  </p:notesMasterIdLst>
  <p:handoutMasterIdLst>
    <p:handoutMasterId r:id="rId26"/>
  </p:handoutMasterIdLst>
  <p:sldIdLst>
    <p:sldId id="256" r:id="rId2"/>
    <p:sldId id="474" r:id="rId3"/>
    <p:sldId id="428" r:id="rId4"/>
    <p:sldId id="441" r:id="rId5"/>
    <p:sldId id="440" r:id="rId6"/>
    <p:sldId id="429" r:id="rId7"/>
    <p:sldId id="443" r:id="rId8"/>
    <p:sldId id="442" r:id="rId9"/>
    <p:sldId id="444" r:id="rId10"/>
    <p:sldId id="432" r:id="rId11"/>
    <p:sldId id="473" r:id="rId12"/>
    <p:sldId id="437" r:id="rId13"/>
    <p:sldId id="454" r:id="rId14"/>
    <p:sldId id="455" r:id="rId15"/>
    <p:sldId id="460" r:id="rId16"/>
    <p:sldId id="471" r:id="rId17"/>
    <p:sldId id="472" r:id="rId18"/>
    <p:sldId id="464" r:id="rId19"/>
    <p:sldId id="466" r:id="rId20"/>
    <p:sldId id="475" r:id="rId21"/>
    <p:sldId id="456" r:id="rId22"/>
    <p:sldId id="458" r:id="rId23"/>
    <p:sldId id="413" r:id="rId24"/>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B400F5-1CC0-D462-F8F6-3A50B87B173D}" name="Luis Felipe de la Vega" initials="LFdlV" userId="a1f27cba806721bd"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tricio Traslaviña" initials="PT" lastIdx="1" clrIdx="0">
    <p:extLst>
      <p:ext uri="{19B8F6BF-5375-455C-9EA6-DF929625EA0E}">
        <p15:presenceInfo xmlns:p15="http://schemas.microsoft.com/office/powerpoint/2012/main" userId="24f37ea86749c25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BF91"/>
    <a:srgbClr val="3D869D"/>
    <a:srgbClr val="64F8BC"/>
    <a:srgbClr val="09CE7C"/>
    <a:srgbClr val="186EC2"/>
    <a:srgbClr val="E63876"/>
    <a:srgbClr val="F02E9D"/>
    <a:srgbClr val="004A97"/>
    <a:srgbClr val="F82653"/>
    <a:srgbClr val="2C9D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83" autoAdjust="0"/>
    <p:restoredTop sz="94249" autoAdjust="0"/>
  </p:normalViewPr>
  <p:slideViewPr>
    <p:cSldViewPr snapToGrid="0" snapToObjects="1">
      <p:cViewPr varScale="1">
        <p:scale>
          <a:sx n="73" d="100"/>
          <a:sy n="73" d="100"/>
        </p:scale>
        <p:origin x="936" y="78"/>
      </p:cViewPr>
      <p:guideLst>
        <p:guide orient="horz" pos="2160"/>
        <p:guide pos="3840"/>
      </p:guideLst>
    </p:cSldViewPr>
  </p:slideViewPr>
  <p:notesTextViewPr>
    <p:cViewPr>
      <p:scale>
        <a:sx n="1" d="1"/>
        <a:sy n="1" d="1"/>
      </p:scale>
      <p:origin x="0" y="0"/>
    </p:cViewPr>
  </p:notesTextViewPr>
  <p:sorterViewPr>
    <p:cViewPr>
      <p:scale>
        <a:sx n="100" d="100"/>
        <a:sy n="100" d="100"/>
      </p:scale>
      <p:origin x="0" y="55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modernComment_1B8_2D1884CF.xml><?xml version="1.0" encoding="utf-8"?>
<p188:cmLst xmlns:a="http://schemas.openxmlformats.org/drawingml/2006/main" xmlns:r="http://schemas.openxmlformats.org/officeDocument/2006/relationships" xmlns:p188="http://schemas.microsoft.com/office/powerpoint/2018/8/main">
  <p188:cm id="{2378BF78-55B6-4477-9A45-EB7FB831C7A7}" authorId="{7EB400F5-1CC0-D462-F8F6-3A50B87B173D}" created="2021-12-14T15:33:48.851">
    <pc:sldMkLst xmlns:pc="http://schemas.microsoft.com/office/powerpoint/2013/main/command">
      <pc:docMk/>
      <pc:sldMk cId="756581583" sldId="440"/>
    </pc:sldMkLst>
    <p188:txBody>
      <a:bodyPr/>
      <a:lstStyle/>
      <a:p>
        <a:r>
          <a:rPr lang="en-US"/>
          <a:t>No sé si el gráfico del listado de comunas es el mejor, porque muestra una secuencia</a:t>
        </a:r>
      </a:p>
    </p188:txBody>
  </p188:cm>
</p188:cmLst>
</file>

<file path=ppt/comments/modernComment_1BA_EA2A871.xml><?xml version="1.0" encoding="utf-8"?>
<p188:cmLst xmlns:a="http://schemas.openxmlformats.org/drawingml/2006/main" xmlns:r="http://schemas.openxmlformats.org/officeDocument/2006/relationships" xmlns:p188="http://schemas.microsoft.com/office/powerpoint/2018/8/main">
  <p188:cm id="{F884D2FC-004D-4B4E-ABDD-DE1C6F459D36}" authorId="{7EB400F5-1CC0-D462-F8F6-3A50B87B173D}" created="2021-12-14T15:34:23.038">
    <pc:sldMkLst xmlns:pc="http://schemas.microsoft.com/office/powerpoint/2013/main/command">
      <pc:docMk/>
      <pc:sldMk cId="245540977" sldId="442"/>
    </pc:sldMkLst>
    <p188:txBody>
      <a:bodyPr/>
      <a:lstStyle/>
      <a:p>
        <a:r>
          <a:rPr lang="en-US"/>
          <a:t>Tal vez esta lámina pudiera tener menos texto</a:t>
        </a:r>
      </a:p>
    </p188:txBody>
  </p188:cm>
</p188:cmLst>
</file>

<file path=ppt/comments/modernComment_1CC_1267AD5A.xml><?xml version="1.0" encoding="utf-8"?>
<p188:cmLst xmlns:a="http://schemas.openxmlformats.org/drawingml/2006/main" xmlns:r="http://schemas.openxmlformats.org/officeDocument/2006/relationships" xmlns:p188="http://schemas.microsoft.com/office/powerpoint/2018/8/main">
  <p188:cm id="{05424995-D9FF-422D-A931-F1C2EAA1BF9F}" authorId="{7EB400F5-1CC0-D462-F8F6-3A50B87B173D}" created="2021-12-14T15:35:10.372">
    <pc:sldMkLst xmlns:pc="http://schemas.microsoft.com/office/powerpoint/2013/main/command">
      <pc:docMk/>
      <pc:sldMk cId="308784474" sldId="460"/>
    </pc:sldMkLst>
    <p188:txBody>
      <a:bodyPr/>
      <a:lstStyle/>
      <a:p>
        <a:r>
          <a:rPr lang="en-US"/>
          <a:t>Sugiero sintetizar la explicación de la indagación colaborativa y dejarla en 2 o 3 láminas. </a:t>
        </a:r>
      </a:p>
    </p188:txBody>
  </p188:cm>
</p188: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4FD35D-ED64-4368-9E85-F22F0927D5C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CL"/>
        </a:p>
      </dgm:t>
    </dgm:pt>
    <dgm:pt modelId="{CE6FAF82-E492-4B07-BB67-B3C4B0B4AD34}">
      <dgm:prSet phldrT="[Texto]"/>
      <dgm:spPr/>
      <dgm:t>
        <a:bodyPr/>
        <a:lstStyle/>
        <a:p>
          <a:pPr>
            <a:buFont typeface="+mj-lt"/>
            <a:buAutoNum type="arabicPeriod"/>
          </a:pPr>
          <a:r>
            <a:rPr lang="es-ES" dirty="0"/>
            <a:t>Analizar datos y resultados obtenidos a partir de procesos de indagación relacionados con una implementación curricular que considerar situaciones de contextualización para definir prioridades y planificar procesos de mejoramiento. </a:t>
          </a:r>
          <a:endParaRPr lang="es-CL" dirty="0"/>
        </a:p>
      </dgm:t>
    </dgm:pt>
    <dgm:pt modelId="{8E87FA07-7CE4-4E4D-8F04-C11E5669A316}" type="parTrans" cxnId="{016F1DFA-5A3E-4851-A2F8-AEAB634F5699}">
      <dgm:prSet/>
      <dgm:spPr/>
      <dgm:t>
        <a:bodyPr/>
        <a:lstStyle/>
        <a:p>
          <a:endParaRPr lang="es-CL"/>
        </a:p>
      </dgm:t>
    </dgm:pt>
    <dgm:pt modelId="{30D2B24A-A485-4995-904D-3F36DA9CC454}" type="sibTrans" cxnId="{016F1DFA-5A3E-4851-A2F8-AEAB634F5699}">
      <dgm:prSet/>
      <dgm:spPr/>
      <dgm:t>
        <a:bodyPr/>
        <a:lstStyle/>
        <a:p>
          <a:endParaRPr lang="es-CL"/>
        </a:p>
      </dgm:t>
    </dgm:pt>
    <dgm:pt modelId="{AFE4CAEC-B81C-43A1-ABC4-083CF0236931}">
      <dgm:prSet phldrT="[Texto]"/>
      <dgm:spPr/>
      <dgm:t>
        <a:bodyPr/>
        <a:lstStyle/>
        <a:p>
          <a:pPr>
            <a:buFont typeface="+mj-lt"/>
            <a:buAutoNum type="arabicPeriod"/>
          </a:pPr>
          <a:r>
            <a:rPr lang="es-ES" dirty="0"/>
            <a:t>Desarrollar procesos de acompañamiento y apoyo a la labor docente a partir de la definición de lineamientos pedagógicos comunes que permitan acuerdos para una implementación efectiva del currículum.</a:t>
          </a:r>
          <a:endParaRPr lang="es-CL" dirty="0"/>
        </a:p>
      </dgm:t>
    </dgm:pt>
    <dgm:pt modelId="{42DC8DC9-3497-4DB1-A04F-37E1D91899DA}" type="parTrans" cxnId="{EA1A3D2D-16ED-4D56-AD5D-180397D77EEE}">
      <dgm:prSet/>
      <dgm:spPr/>
      <dgm:t>
        <a:bodyPr/>
        <a:lstStyle/>
        <a:p>
          <a:endParaRPr lang="es-CL"/>
        </a:p>
      </dgm:t>
    </dgm:pt>
    <dgm:pt modelId="{5FCED827-DA3C-4D4F-884A-C0E125EFBFFD}" type="sibTrans" cxnId="{EA1A3D2D-16ED-4D56-AD5D-180397D77EEE}">
      <dgm:prSet/>
      <dgm:spPr/>
      <dgm:t>
        <a:bodyPr/>
        <a:lstStyle/>
        <a:p>
          <a:endParaRPr lang="es-CL"/>
        </a:p>
      </dgm:t>
    </dgm:pt>
    <dgm:pt modelId="{6180FB6A-0957-4D7A-B1DC-19A42A88B0F6}">
      <dgm:prSet phldrT="[Texto]"/>
      <dgm:spPr/>
      <dgm:t>
        <a:bodyPr/>
        <a:lstStyle/>
        <a:p>
          <a:r>
            <a:rPr lang="es-ES" dirty="0"/>
            <a:t>Observar y analizar la realidad de contexto territorial y la de sus estudiantes para definir e implementar instancias de articulación entre niveles e integración curricular entre asignaturas de formación general y módulos de la formación diferenciada técnico profesional</a:t>
          </a:r>
          <a:endParaRPr lang="es-CL" dirty="0"/>
        </a:p>
      </dgm:t>
    </dgm:pt>
    <dgm:pt modelId="{39D21534-85DC-4271-AFCC-A92BF6453F68}" type="parTrans" cxnId="{3C89BA08-AE51-4ADE-AD15-C0778A376062}">
      <dgm:prSet/>
      <dgm:spPr/>
      <dgm:t>
        <a:bodyPr/>
        <a:lstStyle/>
        <a:p>
          <a:endParaRPr lang="es-CL"/>
        </a:p>
      </dgm:t>
    </dgm:pt>
    <dgm:pt modelId="{8E316EBC-51DB-4974-9951-DEA7523EB1E2}" type="sibTrans" cxnId="{3C89BA08-AE51-4ADE-AD15-C0778A376062}">
      <dgm:prSet/>
      <dgm:spPr/>
      <dgm:t>
        <a:bodyPr/>
        <a:lstStyle/>
        <a:p>
          <a:endParaRPr lang="es-CL"/>
        </a:p>
      </dgm:t>
    </dgm:pt>
    <dgm:pt modelId="{67DC7D1F-3F1E-4771-B2D8-F66FD66715F5}" type="pres">
      <dgm:prSet presAssocID="{104FD35D-ED64-4368-9E85-F22F0927D5CE}" presName="diagram" presStyleCnt="0">
        <dgm:presLayoutVars>
          <dgm:dir/>
          <dgm:resizeHandles val="exact"/>
        </dgm:presLayoutVars>
      </dgm:prSet>
      <dgm:spPr/>
      <dgm:t>
        <a:bodyPr/>
        <a:lstStyle/>
        <a:p>
          <a:endParaRPr lang="es-ES"/>
        </a:p>
      </dgm:t>
    </dgm:pt>
    <dgm:pt modelId="{6023A790-F862-4108-92D2-D4C0B37B0C1E}" type="pres">
      <dgm:prSet presAssocID="{CE6FAF82-E492-4B07-BB67-B3C4B0B4AD34}" presName="node" presStyleLbl="node1" presStyleIdx="0" presStyleCnt="3">
        <dgm:presLayoutVars>
          <dgm:bulletEnabled val="1"/>
        </dgm:presLayoutVars>
      </dgm:prSet>
      <dgm:spPr/>
      <dgm:t>
        <a:bodyPr/>
        <a:lstStyle/>
        <a:p>
          <a:endParaRPr lang="es-ES"/>
        </a:p>
      </dgm:t>
    </dgm:pt>
    <dgm:pt modelId="{44F9360A-BFB7-4E50-A26F-8243CB0D07AC}" type="pres">
      <dgm:prSet presAssocID="{30D2B24A-A485-4995-904D-3F36DA9CC454}" presName="sibTrans" presStyleCnt="0"/>
      <dgm:spPr/>
    </dgm:pt>
    <dgm:pt modelId="{3FED32A9-9E2A-4769-BE9F-80FA58C9AEE4}" type="pres">
      <dgm:prSet presAssocID="{AFE4CAEC-B81C-43A1-ABC4-083CF0236931}" presName="node" presStyleLbl="node1" presStyleIdx="1" presStyleCnt="3">
        <dgm:presLayoutVars>
          <dgm:bulletEnabled val="1"/>
        </dgm:presLayoutVars>
      </dgm:prSet>
      <dgm:spPr/>
      <dgm:t>
        <a:bodyPr/>
        <a:lstStyle/>
        <a:p>
          <a:endParaRPr lang="es-ES"/>
        </a:p>
      </dgm:t>
    </dgm:pt>
    <dgm:pt modelId="{97C73CFA-8C8A-4BE8-80A5-82A866855E4C}" type="pres">
      <dgm:prSet presAssocID="{5FCED827-DA3C-4D4F-884A-C0E125EFBFFD}" presName="sibTrans" presStyleCnt="0"/>
      <dgm:spPr/>
    </dgm:pt>
    <dgm:pt modelId="{BC6BC3B7-B877-4687-A640-EED9708F01DA}" type="pres">
      <dgm:prSet presAssocID="{6180FB6A-0957-4D7A-B1DC-19A42A88B0F6}" presName="node" presStyleLbl="node1" presStyleIdx="2" presStyleCnt="3">
        <dgm:presLayoutVars>
          <dgm:bulletEnabled val="1"/>
        </dgm:presLayoutVars>
      </dgm:prSet>
      <dgm:spPr/>
      <dgm:t>
        <a:bodyPr/>
        <a:lstStyle/>
        <a:p>
          <a:endParaRPr lang="es-ES"/>
        </a:p>
      </dgm:t>
    </dgm:pt>
  </dgm:ptLst>
  <dgm:cxnLst>
    <dgm:cxn modelId="{016F1DFA-5A3E-4851-A2F8-AEAB634F5699}" srcId="{104FD35D-ED64-4368-9E85-F22F0927D5CE}" destId="{CE6FAF82-E492-4B07-BB67-B3C4B0B4AD34}" srcOrd="0" destOrd="0" parTransId="{8E87FA07-7CE4-4E4D-8F04-C11E5669A316}" sibTransId="{30D2B24A-A485-4995-904D-3F36DA9CC454}"/>
    <dgm:cxn modelId="{D06AC7C2-74BF-4047-9934-F43392D0046D}" type="presOf" srcId="{CE6FAF82-E492-4B07-BB67-B3C4B0B4AD34}" destId="{6023A790-F862-4108-92D2-D4C0B37B0C1E}" srcOrd="0" destOrd="0" presId="urn:microsoft.com/office/officeart/2005/8/layout/default"/>
    <dgm:cxn modelId="{88859791-9885-458C-8B93-996A31BA1AD7}" type="presOf" srcId="{AFE4CAEC-B81C-43A1-ABC4-083CF0236931}" destId="{3FED32A9-9E2A-4769-BE9F-80FA58C9AEE4}" srcOrd="0" destOrd="0" presId="urn:microsoft.com/office/officeart/2005/8/layout/default"/>
    <dgm:cxn modelId="{3C89BA08-AE51-4ADE-AD15-C0778A376062}" srcId="{104FD35D-ED64-4368-9E85-F22F0927D5CE}" destId="{6180FB6A-0957-4D7A-B1DC-19A42A88B0F6}" srcOrd="2" destOrd="0" parTransId="{39D21534-85DC-4271-AFCC-A92BF6453F68}" sibTransId="{8E316EBC-51DB-4974-9951-DEA7523EB1E2}"/>
    <dgm:cxn modelId="{210F0A8C-D5EC-46F1-88E9-684CCA7A7C42}" type="presOf" srcId="{104FD35D-ED64-4368-9E85-F22F0927D5CE}" destId="{67DC7D1F-3F1E-4771-B2D8-F66FD66715F5}" srcOrd="0" destOrd="0" presId="urn:microsoft.com/office/officeart/2005/8/layout/default"/>
    <dgm:cxn modelId="{598BECF0-12E9-4B35-AF83-31334964F923}" type="presOf" srcId="{6180FB6A-0957-4D7A-B1DC-19A42A88B0F6}" destId="{BC6BC3B7-B877-4687-A640-EED9708F01DA}" srcOrd="0" destOrd="0" presId="urn:microsoft.com/office/officeart/2005/8/layout/default"/>
    <dgm:cxn modelId="{EA1A3D2D-16ED-4D56-AD5D-180397D77EEE}" srcId="{104FD35D-ED64-4368-9E85-F22F0927D5CE}" destId="{AFE4CAEC-B81C-43A1-ABC4-083CF0236931}" srcOrd="1" destOrd="0" parTransId="{42DC8DC9-3497-4DB1-A04F-37E1D91899DA}" sibTransId="{5FCED827-DA3C-4D4F-884A-C0E125EFBFFD}"/>
    <dgm:cxn modelId="{7F5A7DFE-5E81-4BE5-88A1-D8C7F7704460}" type="presParOf" srcId="{67DC7D1F-3F1E-4771-B2D8-F66FD66715F5}" destId="{6023A790-F862-4108-92D2-D4C0B37B0C1E}" srcOrd="0" destOrd="0" presId="urn:microsoft.com/office/officeart/2005/8/layout/default"/>
    <dgm:cxn modelId="{5B99FC2E-2C8F-41C5-9FFE-292B529AECE6}" type="presParOf" srcId="{67DC7D1F-3F1E-4771-B2D8-F66FD66715F5}" destId="{44F9360A-BFB7-4E50-A26F-8243CB0D07AC}" srcOrd="1" destOrd="0" presId="urn:microsoft.com/office/officeart/2005/8/layout/default"/>
    <dgm:cxn modelId="{D8870D1F-F7F7-4B43-82EC-AD3FFE2391CD}" type="presParOf" srcId="{67DC7D1F-3F1E-4771-B2D8-F66FD66715F5}" destId="{3FED32A9-9E2A-4769-BE9F-80FA58C9AEE4}" srcOrd="2" destOrd="0" presId="urn:microsoft.com/office/officeart/2005/8/layout/default"/>
    <dgm:cxn modelId="{8A8A03E6-5AD4-4690-B2A8-D8665276DAD9}" type="presParOf" srcId="{67DC7D1F-3F1E-4771-B2D8-F66FD66715F5}" destId="{97C73CFA-8C8A-4BE8-80A5-82A866855E4C}" srcOrd="3" destOrd="0" presId="urn:microsoft.com/office/officeart/2005/8/layout/default"/>
    <dgm:cxn modelId="{0421EF7E-1CDD-4A6D-86A2-BB20A2141A88}" type="presParOf" srcId="{67DC7D1F-3F1E-4771-B2D8-F66FD66715F5}" destId="{BC6BC3B7-B877-4687-A640-EED9708F01DA}"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38BB42-6D65-4697-BE96-D1303E38541C}"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CL"/>
        </a:p>
      </dgm:t>
    </dgm:pt>
    <dgm:pt modelId="{3F570D79-0C49-46F1-BCD0-01A953C9EA29}">
      <dgm:prSet phldrT="[Texto]"/>
      <dgm:spPr/>
      <dgm:t>
        <a:bodyPr/>
        <a:lstStyle/>
        <a:p>
          <a:r>
            <a:rPr lang="es-ES" dirty="0"/>
            <a:t>Plan  </a:t>
          </a:r>
          <a:r>
            <a:rPr lang="es-ES" b="1" dirty="0"/>
            <a:t> contextualizado a la realidad de cada comunidad educativa</a:t>
          </a:r>
          <a:r>
            <a:rPr lang="es-ES" dirty="0"/>
            <a:t>, permitiendo indagar en las necesidades</a:t>
          </a:r>
          <a:r>
            <a:rPr lang="es-CL" dirty="0"/>
            <a:t> de liderazgo y Gestión Curricular de cada una de ellas, </a:t>
          </a:r>
        </a:p>
      </dgm:t>
    </dgm:pt>
    <dgm:pt modelId="{4E3C1768-89F5-43AB-85B6-763089ACB185}" type="parTrans" cxnId="{CE438C56-2878-422B-9E96-20B3697C04AE}">
      <dgm:prSet/>
      <dgm:spPr/>
      <dgm:t>
        <a:bodyPr/>
        <a:lstStyle/>
        <a:p>
          <a:endParaRPr lang="es-CL"/>
        </a:p>
      </dgm:t>
    </dgm:pt>
    <dgm:pt modelId="{E057E6AE-A19F-490C-B09E-B20D54E79BE7}" type="sibTrans" cxnId="{CE438C56-2878-422B-9E96-20B3697C04AE}">
      <dgm:prSet/>
      <dgm:spPr/>
      <dgm:t>
        <a:bodyPr/>
        <a:lstStyle/>
        <a:p>
          <a:endParaRPr lang="es-CL"/>
        </a:p>
      </dgm:t>
    </dgm:pt>
    <dgm:pt modelId="{1250EDEC-641E-4B8B-8D45-B3DB71369903}">
      <dgm:prSet phldrT="[Texto]"/>
      <dgm:spPr/>
      <dgm:t>
        <a:bodyPr/>
        <a:lstStyle/>
        <a:p>
          <a:r>
            <a:rPr lang="es-CL" dirty="0"/>
            <a:t>Dispone de una organización pedagógica sostenida en el desarrollo de prácticas que son abordadas, progresivamente, en los distintos años contemplados para su ejecución. </a:t>
          </a:r>
        </a:p>
      </dgm:t>
    </dgm:pt>
    <dgm:pt modelId="{B69CE32A-05F2-4D9A-9570-EC3CA1736EF6}" type="parTrans" cxnId="{BF989E30-CF84-4579-8A1C-6B00DEB4F513}">
      <dgm:prSet/>
      <dgm:spPr/>
      <dgm:t>
        <a:bodyPr/>
        <a:lstStyle/>
        <a:p>
          <a:endParaRPr lang="es-CL"/>
        </a:p>
      </dgm:t>
    </dgm:pt>
    <dgm:pt modelId="{101FE86E-00A0-4113-93DE-DFB010E9139A}" type="sibTrans" cxnId="{BF989E30-CF84-4579-8A1C-6B00DEB4F513}">
      <dgm:prSet/>
      <dgm:spPr/>
      <dgm:t>
        <a:bodyPr/>
        <a:lstStyle/>
        <a:p>
          <a:endParaRPr lang="es-CL"/>
        </a:p>
      </dgm:t>
    </dgm:pt>
    <dgm:pt modelId="{6CE2056E-B25A-408F-B6A8-F07D80465540}">
      <dgm:prSet phldrT="[Texto]"/>
      <dgm:spPr/>
      <dgm:t>
        <a:bodyPr/>
        <a:lstStyle/>
        <a:p>
          <a:r>
            <a:rPr lang="es-ES" dirty="0"/>
            <a:t>El  Plan está organizado en cuatro procesos que permitirán la </a:t>
          </a:r>
          <a:r>
            <a:rPr lang="es-ES" b="1" dirty="0"/>
            <a:t>indagación profesional en contexto</a:t>
          </a:r>
          <a:r>
            <a:rPr lang="es-ES" dirty="0"/>
            <a:t>, la </a:t>
          </a:r>
          <a:r>
            <a:rPr lang="es-ES" b="1" dirty="0"/>
            <a:t>generación de conocimientos</a:t>
          </a:r>
          <a:r>
            <a:rPr lang="es-ES" dirty="0"/>
            <a:t>, y la </a:t>
          </a:r>
          <a:r>
            <a:rPr lang="es-ES" b="1" dirty="0"/>
            <a:t>evaluación</a:t>
          </a:r>
          <a:r>
            <a:rPr lang="es-ES" dirty="0"/>
            <a:t> y </a:t>
          </a:r>
          <a:r>
            <a:rPr lang="es-ES" b="1" dirty="0"/>
            <a:t>retroalimentación</a:t>
          </a:r>
          <a:r>
            <a:rPr lang="es-ES" dirty="0"/>
            <a:t> permanente en los y las participantes. </a:t>
          </a:r>
          <a:endParaRPr lang="es-CL" dirty="0"/>
        </a:p>
      </dgm:t>
    </dgm:pt>
    <dgm:pt modelId="{01E1F430-152E-4C00-B183-B97FE05AD1CE}" type="parTrans" cxnId="{5B366F8D-29EF-4724-B2FE-3CA1FF2ABEDF}">
      <dgm:prSet/>
      <dgm:spPr/>
      <dgm:t>
        <a:bodyPr/>
        <a:lstStyle/>
        <a:p>
          <a:endParaRPr lang="es-CL"/>
        </a:p>
      </dgm:t>
    </dgm:pt>
    <dgm:pt modelId="{F9C5E7EF-FCF8-427F-8C39-BD3740CE926B}" type="sibTrans" cxnId="{5B366F8D-29EF-4724-B2FE-3CA1FF2ABEDF}">
      <dgm:prSet/>
      <dgm:spPr/>
      <dgm:t>
        <a:bodyPr/>
        <a:lstStyle/>
        <a:p>
          <a:endParaRPr lang="es-CL"/>
        </a:p>
      </dgm:t>
    </dgm:pt>
    <dgm:pt modelId="{9820263A-664C-4572-B6CD-6A7BDDF09083}" type="pres">
      <dgm:prSet presAssocID="{C838BB42-6D65-4697-BE96-D1303E38541C}" presName="diagram" presStyleCnt="0">
        <dgm:presLayoutVars>
          <dgm:dir/>
          <dgm:resizeHandles val="exact"/>
        </dgm:presLayoutVars>
      </dgm:prSet>
      <dgm:spPr/>
      <dgm:t>
        <a:bodyPr/>
        <a:lstStyle/>
        <a:p>
          <a:endParaRPr lang="es-ES"/>
        </a:p>
      </dgm:t>
    </dgm:pt>
    <dgm:pt modelId="{B2335A9E-BB6B-4DD1-9313-C4E09BE5E0E6}" type="pres">
      <dgm:prSet presAssocID="{3F570D79-0C49-46F1-BCD0-01A953C9EA29}" presName="node" presStyleLbl="node1" presStyleIdx="0" presStyleCnt="3">
        <dgm:presLayoutVars>
          <dgm:bulletEnabled val="1"/>
        </dgm:presLayoutVars>
      </dgm:prSet>
      <dgm:spPr/>
      <dgm:t>
        <a:bodyPr/>
        <a:lstStyle/>
        <a:p>
          <a:endParaRPr lang="es-ES"/>
        </a:p>
      </dgm:t>
    </dgm:pt>
    <dgm:pt modelId="{FA269802-BE98-4391-82C6-D2335112961E}" type="pres">
      <dgm:prSet presAssocID="{E057E6AE-A19F-490C-B09E-B20D54E79BE7}" presName="sibTrans" presStyleCnt="0"/>
      <dgm:spPr/>
    </dgm:pt>
    <dgm:pt modelId="{C80FBBA4-B358-4C9C-A237-2FB2F0C38258}" type="pres">
      <dgm:prSet presAssocID="{1250EDEC-641E-4B8B-8D45-B3DB71369903}" presName="node" presStyleLbl="node1" presStyleIdx="1" presStyleCnt="3">
        <dgm:presLayoutVars>
          <dgm:bulletEnabled val="1"/>
        </dgm:presLayoutVars>
      </dgm:prSet>
      <dgm:spPr/>
      <dgm:t>
        <a:bodyPr/>
        <a:lstStyle/>
        <a:p>
          <a:endParaRPr lang="es-ES"/>
        </a:p>
      </dgm:t>
    </dgm:pt>
    <dgm:pt modelId="{B398DE8D-D3C0-4FE9-9BE4-E8CCBA733068}" type="pres">
      <dgm:prSet presAssocID="{101FE86E-00A0-4113-93DE-DFB010E9139A}" presName="sibTrans" presStyleCnt="0"/>
      <dgm:spPr/>
    </dgm:pt>
    <dgm:pt modelId="{EBF5E358-77AF-4ADA-9752-B91B4169C0BD}" type="pres">
      <dgm:prSet presAssocID="{6CE2056E-B25A-408F-B6A8-F07D80465540}" presName="node" presStyleLbl="node1" presStyleIdx="2" presStyleCnt="3">
        <dgm:presLayoutVars>
          <dgm:bulletEnabled val="1"/>
        </dgm:presLayoutVars>
      </dgm:prSet>
      <dgm:spPr/>
      <dgm:t>
        <a:bodyPr/>
        <a:lstStyle/>
        <a:p>
          <a:endParaRPr lang="es-ES"/>
        </a:p>
      </dgm:t>
    </dgm:pt>
  </dgm:ptLst>
  <dgm:cxnLst>
    <dgm:cxn modelId="{5B366F8D-29EF-4724-B2FE-3CA1FF2ABEDF}" srcId="{C838BB42-6D65-4697-BE96-D1303E38541C}" destId="{6CE2056E-B25A-408F-B6A8-F07D80465540}" srcOrd="2" destOrd="0" parTransId="{01E1F430-152E-4C00-B183-B97FE05AD1CE}" sibTransId="{F9C5E7EF-FCF8-427F-8C39-BD3740CE926B}"/>
    <dgm:cxn modelId="{C90C16AE-6A90-4415-99B5-1D932612A2D8}" type="presOf" srcId="{6CE2056E-B25A-408F-B6A8-F07D80465540}" destId="{EBF5E358-77AF-4ADA-9752-B91B4169C0BD}" srcOrd="0" destOrd="0" presId="urn:microsoft.com/office/officeart/2005/8/layout/default"/>
    <dgm:cxn modelId="{BF989E30-CF84-4579-8A1C-6B00DEB4F513}" srcId="{C838BB42-6D65-4697-BE96-D1303E38541C}" destId="{1250EDEC-641E-4B8B-8D45-B3DB71369903}" srcOrd="1" destOrd="0" parTransId="{B69CE32A-05F2-4D9A-9570-EC3CA1736EF6}" sibTransId="{101FE86E-00A0-4113-93DE-DFB010E9139A}"/>
    <dgm:cxn modelId="{DF5F2787-F410-4BAE-857E-0290757D2BBF}" type="presOf" srcId="{3F570D79-0C49-46F1-BCD0-01A953C9EA29}" destId="{B2335A9E-BB6B-4DD1-9313-C4E09BE5E0E6}" srcOrd="0" destOrd="0" presId="urn:microsoft.com/office/officeart/2005/8/layout/default"/>
    <dgm:cxn modelId="{C4CA4EFF-8E16-4968-9DD7-C8A3CCF2F1D7}" type="presOf" srcId="{C838BB42-6D65-4697-BE96-D1303E38541C}" destId="{9820263A-664C-4572-B6CD-6A7BDDF09083}" srcOrd="0" destOrd="0" presId="urn:microsoft.com/office/officeart/2005/8/layout/default"/>
    <dgm:cxn modelId="{CE438C56-2878-422B-9E96-20B3697C04AE}" srcId="{C838BB42-6D65-4697-BE96-D1303E38541C}" destId="{3F570D79-0C49-46F1-BCD0-01A953C9EA29}" srcOrd="0" destOrd="0" parTransId="{4E3C1768-89F5-43AB-85B6-763089ACB185}" sibTransId="{E057E6AE-A19F-490C-B09E-B20D54E79BE7}"/>
    <dgm:cxn modelId="{A13477BA-2913-4D2A-8803-EDB8381B141F}" type="presOf" srcId="{1250EDEC-641E-4B8B-8D45-B3DB71369903}" destId="{C80FBBA4-B358-4C9C-A237-2FB2F0C38258}" srcOrd="0" destOrd="0" presId="urn:microsoft.com/office/officeart/2005/8/layout/default"/>
    <dgm:cxn modelId="{BEBF7A39-E9BD-4D56-824F-492E3A2DA8A8}" type="presParOf" srcId="{9820263A-664C-4572-B6CD-6A7BDDF09083}" destId="{B2335A9E-BB6B-4DD1-9313-C4E09BE5E0E6}" srcOrd="0" destOrd="0" presId="urn:microsoft.com/office/officeart/2005/8/layout/default"/>
    <dgm:cxn modelId="{10F374AF-AAFB-4131-88A2-775E8A4DF2A5}" type="presParOf" srcId="{9820263A-664C-4572-B6CD-6A7BDDF09083}" destId="{FA269802-BE98-4391-82C6-D2335112961E}" srcOrd="1" destOrd="0" presId="urn:microsoft.com/office/officeart/2005/8/layout/default"/>
    <dgm:cxn modelId="{BAA439E4-3C34-42FA-B329-870961C853E3}" type="presParOf" srcId="{9820263A-664C-4572-B6CD-6A7BDDF09083}" destId="{C80FBBA4-B358-4C9C-A237-2FB2F0C38258}" srcOrd="2" destOrd="0" presId="urn:microsoft.com/office/officeart/2005/8/layout/default"/>
    <dgm:cxn modelId="{3ACEC520-2704-4B88-9D13-F4913375DE65}" type="presParOf" srcId="{9820263A-664C-4572-B6CD-6A7BDDF09083}" destId="{B398DE8D-D3C0-4FE9-9BE4-E8CCBA733068}" srcOrd="3" destOrd="0" presId="urn:microsoft.com/office/officeart/2005/8/layout/default"/>
    <dgm:cxn modelId="{8930F979-9AD6-4466-A1CC-89604C8FEA5F}" type="presParOf" srcId="{9820263A-664C-4572-B6CD-6A7BDDF09083}" destId="{EBF5E358-77AF-4ADA-9752-B91B4169C0BD}"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B4C262-EA4B-4A4D-B853-9AC488D21EF6}" type="doc">
      <dgm:prSet loTypeId="urn:microsoft.com/office/officeart/2005/8/layout/list1" loCatId="list" qsTypeId="urn:microsoft.com/office/officeart/2005/8/quickstyle/simple5" qsCatId="simple" csTypeId="urn:microsoft.com/office/officeart/2005/8/colors/colorful5" csCatId="colorful" phldr="1"/>
      <dgm:spPr/>
      <dgm:t>
        <a:bodyPr/>
        <a:lstStyle/>
        <a:p>
          <a:endParaRPr lang="es-ES"/>
        </a:p>
      </dgm:t>
    </dgm:pt>
    <dgm:pt modelId="{E34A3F02-3388-2D4C-9CD7-FF16EF77AF0A}">
      <dgm:prSet phldrT="[Texto]" custT="1"/>
      <dgm:spPr/>
      <dgm:t>
        <a:bodyPr/>
        <a:lstStyle/>
        <a:p>
          <a:r>
            <a:rPr lang="es-ES" sz="2400" dirty="0"/>
            <a:t>I. La experiencia vivida</a:t>
          </a:r>
        </a:p>
      </dgm:t>
    </dgm:pt>
    <dgm:pt modelId="{E97D52B9-DC50-C94D-A1CE-7FD234143635}" type="parTrans" cxnId="{BF351D9F-7899-8340-B8CE-C278D7506A67}">
      <dgm:prSet/>
      <dgm:spPr/>
      <dgm:t>
        <a:bodyPr/>
        <a:lstStyle/>
        <a:p>
          <a:endParaRPr lang="es-ES" sz="2000"/>
        </a:p>
      </dgm:t>
    </dgm:pt>
    <dgm:pt modelId="{903940D1-DFC1-4B4A-8C9C-644090E9E81C}" type="sibTrans" cxnId="{BF351D9F-7899-8340-B8CE-C278D7506A67}">
      <dgm:prSet/>
      <dgm:spPr/>
      <dgm:t>
        <a:bodyPr/>
        <a:lstStyle/>
        <a:p>
          <a:endParaRPr lang="es-ES" sz="2000"/>
        </a:p>
      </dgm:t>
    </dgm:pt>
    <dgm:pt modelId="{32AE1A8A-95C9-4445-AE09-018BD438A61A}">
      <dgm:prSet phldrT="[Texto]" custT="1"/>
      <dgm:spPr/>
      <dgm:t>
        <a:bodyPr/>
        <a:lstStyle/>
        <a:p>
          <a:r>
            <a:rPr lang="es-ES" sz="2400" dirty="0"/>
            <a:t>II. Aportes desde la investigación</a:t>
          </a:r>
        </a:p>
      </dgm:t>
    </dgm:pt>
    <dgm:pt modelId="{D3681046-F303-2242-AAFF-FABCDA6162DE}" type="parTrans" cxnId="{89635E30-B815-6044-97D5-5D7F127C5130}">
      <dgm:prSet/>
      <dgm:spPr/>
      <dgm:t>
        <a:bodyPr/>
        <a:lstStyle/>
        <a:p>
          <a:endParaRPr lang="es-ES" sz="2000"/>
        </a:p>
      </dgm:t>
    </dgm:pt>
    <dgm:pt modelId="{F6EEED35-A5AF-2042-B158-882040D9F11E}" type="sibTrans" cxnId="{89635E30-B815-6044-97D5-5D7F127C5130}">
      <dgm:prSet/>
      <dgm:spPr/>
      <dgm:t>
        <a:bodyPr/>
        <a:lstStyle/>
        <a:p>
          <a:endParaRPr lang="es-ES" sz="2000"/>
        </a:p>
      </dgm:t>
    </dgm:pt>
    <dgm:pt modelId="{53F2A235-A6BC-1B43-84C3-120A59FCB705}">
      <dgm:prSet phldrT="[Texto]" custT="1"/>
      <dgm:spPr/>
      <dgm:t>
        <a:bodyPr/>
        <a:lstStyle/>
        <a:p>
          <a:r>
            <a:rPr lang="es-ES" sz="2400" dirty="0"/>
            <a:t>III. Aportes para la EMTP</a:t>
          </a:r>
        </a:p>
      </dgm:t>
    </dgm:pt>
    <dgm:pt modelId="{B01D1715-0D3A-A44F-9968-BA1B46B5F1D8}" type="parTrans" cxnId="{B91F58E8-9F63-8742-8AFD-C6E7FB47A61E}">
      <dgm:prSet/>
      <dgm:spPr/>
      <dgm:t>
        <a:bodyPr/>
        <a:lstStyle/>
        <a:p>
          <a:endParaRPr lang="es-ES" sz="2000"/>
        </a:p>
      </dgm:t>
    </dgm:pt>
    <dgm:pt modelId="{6C7DA815-B10D-3948-A06E-1933BC8D7DBA}" type="sibTrans" cxnId="{B91F58E8-9F63-8742-8AFD-C6E7FB47A61E}">
      <dgm:prSet/>
      <dgm:spPr/>
      <dgm:t>
        <a:bodyPr/>
        <a:lstStyle/>
        <a:p>
          <a:endParaRPr lang="es-ES" sz="2000"/>
        </a:p>
      </dgm:t>
    </dgm:pt>
    <dgm:pt modelId="{30B10484-92DA-4A4F-8164-F08E49C8E017}">
      <dgm:prSet phldrT="[Texto]" custT="1"/>
      <dgm:spPr/>
      <dgm:t>
        <a:bodyPr/>
        <a:lstStyle/>
        <a:p>
          <a:r>
            <a:rPr lang="es-ES" sz="2400" dirty="0"/>
            <a:t>IV. Reflexiones sobre la experiencia</a:t>
          </a:r>
        </a:p>
      </dgm:t>
    </dgm:pt>
    <dgm:pt modelId="{7DEB1D70-FB3B-614F-A635-CE0B6189104F}" type="parTrans" cxnId="{81A025D7-8C37-C74D-8E03-9622C8A5E6D6}">
      <dgm:prSet/>
      <dgm:spPr/>
      <dgm:t>
        <a:bodyPr/>
        <a:lstStyle/>
        <a:p>
          <a:endParaRPr lang="es-ES"/>
        </a:p>
      </dgm:t>
    </dgm:pt>
    <dgm:pt modelId="{7A61289D-29F7-5C46-8D36-3A1C1385CE59}" type="sibTrans" cxnId="{81A025D7-8C37-C74D-8E03-9622C8A5E6D6}">
      <dgm:prSet/>
      <dgm:spPr/>
      <dgm:t>
        <a:bodyPr/>
        <a:lstStyle/>
        <a:p>
          <a:endParaRPr lang="es-ES"/>
        </a:p>
      </dgm:t>
    </dgm:pt>
    <dgm:pt modelId="{74E99FB9-851A-44D2-A762-BFC20267FF50}" type="pres">
      <dgm:prSet presAssocID="{5DB4C262-EA4B-4A4D-B853-9AC488D21EF6}" presName="linear" presStyleCnt="0">
        <dgm:presLayoutVars>
          <dgm:dir/>
          <dgm:animLvl val="lvl"/>
          <dgm:resizeHandles val="exact"/>
        </dgm:presLayoutVars>
      </dgm:prSet>
      <dgm:spPr/>
      <dgm:t>
        <a:bodyPr/>
        <a:lstStyle/>
        <a:p>
          <a:endParaRPr lang="es-ES"/>
        </a:p>
      </dgm:t>
    </dgm:pt>
    <dgm:pt modelId="{D0D8CC79-9D46-47A7-ACFE-AC2650F1109D}" type="pres">
      <dgm:prSet presAssocID="{E34A3F02-3388-2D4C-9CD7-FF16EF77AF0A}" presName="parentLin" presStyleCnt="0"/>
      <dgm:spPr/>
    </dgm:pt>
    <dgm:pt modelId="{883D453D-0492-45EC-BFBE-431DEDFCBF6C}" type="pres">
      <dgm:prSet presAssocID="{E34A3F02-3388-2D4C-9CD7-FF16EF77AF0A}" presName="parentLeftMargin" presStyleLbl="node1" presStyleIdx="0" presStyleCnt="4"/>
      <dgm:spPr/>
      <dgm:t>
        <a:bodyPr/>
        <a:lstStyle/>
        <a:p>
          <a:endParaRPr lang="es-ES"/>
        </a:p>
      </dgm:t>
    </dgm:pt>
    <dgm:pt modelId="{5C7094C7-F6B8-4A08-A849-B3BDCE813F4F}" type="pres">
      <dgm:prSet presAssocID="{E34A3F02-3388-2D4C-9CD7-FF16EF77AF0A}" presName="parentText" presStyleLbl="node1" presStyleIdx="0" presStyleCnt="4">
        <dgm:presLayoutVars>
          <dgm:chMax val="0"/>
          <dgm:bulletEnabled val="1"/>
        </dgm:presLayoutVars>
      </dgm:prSet>
      <dgm:spPr/>
      <dgm:t>
        <a:bodyPr/>
        <a:lstStyle/>
        <a:p>
          <a:endParaRPr lang="es-ES"/>
        </a:p>
      </dgm:t>
    </dgm:pt>
    <dgm:pt modelId="{C0DEEBC1-97CD-431A-B6A2-3F1489A69305}" type="pres">
      <dgm:prSet presAssocID="{E34A3F02-3388-2D4C-9CD7-FF16EF77AF0A}" presName="negativeSpace" presStyleCnt="0"/>
      <dgm:spPr/>
    </dgm:pt>
    <dgm:pt modelId="{E30F9D35-AFF3-4E77-85E1-B9D43C6DD4BC}" type="pres">
      <dgm:prSet presAssocID="{E34A3F02-3388-2D4C-9CD7-FF16EF77AF0A}" presName="childText" presStyleLbl="conFgAcc1" presStyleIdx="0" presStyleCnt="4">
        <dgm:presLayoutVars>
          <dgm:bulletEnabled val="1"/>
        </dgm:presLayoutVars>
      </dgm:prSet>
      <dgm:spPr/>
    </dgm:pt>
    <dgm:pt modelId="{07A44152-70CE-47A0-9439-E108DCA27424}" type="pres">
      <dgm:prSet presAssocID="{903940D1-DFC1-4B4A-8C9C-644090E9E81C}" presName="spaceBetweenRectangles" presStyleCnt="0"/>
      <dgm:spPr/>
    </dgm:pt>
    <dgm:pt modelId="{AC25479F-E935-435A-8380-97F190F60F96}" type="pres">
      <dgm:prSet presAssocID="{32AE1A8A-95C9-4445-AE09-018BD438A61A}" presName="parentLin" presStyleCnt="0"/>
      <dgm:spPr/>
    </dgm:pt>
    <dgm:pt modelId="{3B17B491-CFA1-4173-AB6B-DE040A574C95}" type="pres">
      <dgm:prSet presAssocID="{32AE1A8A-95C9-4445-AE09-018BD438A61A}" presName="parentLeftMargin" presStyleLbl="node1" presStyleIdx="0" presStyleCnt="4"/>
      <dgm:spPr/>
      <dgm:t>
        <a:bodyPr/>
        <a:lstStyle/>
        <a:p>
          <a:endParaRPr lang="es-ES"/>
        </a:p>
      </dgm:t>
    </dgm:pt>
    <dgm:pt modelId="{CE1E8642-B15A-4568-AFA1-9475D61B7D12}" type="pres">
      <dgm:prSet presAssocID="{32AE1A8A-95C9-4445-AE09-018BD438A61A}" presName="parentText" presStyleLbl="node1" presStyleIdx="1" presStyleCnt="4">
        <dgm:presLayoutVars>
          <dgm:chMax val="0"/>
          <dgm:bulletEnabled val="1"/>
        </dgm:presLayoutVars>
      </dgm:prSet>
      <dgm:spPr/>
      <dgm:t>
        <a:bodyPr/>
        <a:lstStyle/>
        <a:p>
          <a:endParaRPr lang="es-ES"/>
        </a:p>
      </dgm:t>
    </dgm:pt>
    <dgm:pt modelId="{EE8A8D8B-06FA-4B3D-9FC3-919828A8A2FC}" type="pres">
      <dgm:prSet presAssocID="{32AE1A8A-95C9-4445-AE09-018BD438A61A}" presName="negativeSpace" presStyleCnt="0"/>
      <dgm:spPr/>
    </dgm:pt>
    <dgm:pt modelId="{39AAE2BC-DBD8-4815-A3CD-99E2693A136B}" type="pres">
      <dgm:prSet presAssocID="{32AE1A8A-95C9-4445-AE09-018BD438A61A}" presName="childText" presStyleLbl="conFgAcc1" presStyleIdx="1" presStyleCnt="4">
        <dgm:presLayoutVars>
          <dgm:bulletEnabled val="1"/>
        </dgm:presLayoutVars>
      </dgm:prSet>
      <dgm:spPr/>
    </dgm:pt>
    <dgm:pt modelId="{8613DDEB-8AA6-42FC-99E7-122095187144}" type="pres">
      <dgm:prSet presAssocID="{F6EEED35-A5AF-2042-B158-882040D9F11E}" presName="spaceBetweenRectangles" presStyleCnt="0"/>
      <dgm:spPr/>
    </dgm:pt>
    <dgm:pt modelId="{C0E0F3D8-66BD-4A0B-996B-82F2D4D1BF0D}" type="pres">
      <dgm:prSet presAssocID="{53F2A235-A6BC-1B43-84C3-120A59FCB705}" presName="parentLin" presStyleCnt="0"/>
      <dgm:spPr/>
    </dgm:pt>
    <dgm:pt modelId="{9DEBE20B-7674-416F-8529-1229F5B23BCD}" type="pres">
      <dgm:prSet presAssocID="{53F2A235-A6BC-1B43-84C3-120A59FCB705}" presName="parentLeftMargin" presStyleLbl="node1" presStyleIdx="1" presStyleCnt="4"/>
      <dgm:spPr/>
      <dgm:t>
        <a:bodyPr/>
        <a:lstStyle/>
        <a:p>
          <a:endParaRPr lang="es-ES"/>
        </a:p>
      </dgm:t>
    </dgm:pt>
    <dgm:pt modelId="{AD4DDFEC-CD10-4008-B100-681AE74D6455}" type="pres">
      <dgm:prSet presAssocID="{53F2A235-A6BC-1B43-84C3-120A59FCB705}" presName="parentText" presStyleLbl="node1" presStyleIdx="2" presStyleCnt="4" custLinFactNeighborX="-4821" custLinFactNeighborY="-14808">
        <dgm:presLayoutVars>
          <dgm:chMax val="0"/>
          <dgm:bulletEnabled val="1"/>
        </dgm:presLayoutVars>
      </dgm:prSet>
      <dgm:spPr/>
      <dgm:t>
        <a:bodyPr/>
        <a:lstStyle/>
        <a:p>
          <a:endParaRPr lang="es-ES"/>
        </a:p>
      </dgm:t>
    </dgm:pt>
    <dgm:pt modelId="{34E8583D-4EF0-4272-AA8D-958E53704B10}" type="pres">
      <dgm:prSet presAssocID="{53F2A235-A6BC-1B43-84C3-120A59FCB705}" presName="negativeSpace" presStyleCnt="0"/>
      <dgm:spPr/>
    </dgm:pt>
    <dgm:pt modelId="{8984B9BB-3491-4927-9E06-3030A111766A}" type="pres">
      <dgm:prSet presAssocID="{53F2A235-A6BC-1B43-84C3-120A59FCB705}" presName="childText" presStyleLbl="conFgAcc1" presStyleIdx="2" presStyleCnt="4">
        <dgm:presLayoutVars>
          <dgm:bulletEnabled val="1"/>
        </dgm:presLayoutVars>
      </dgm:prSet>
      <dgm:spPr/>
    </dgm:pt>
    <dgm:pt modelId="{4BFA889B-C068-47C0-9268-34936248F9BE}" type="pres">
      <dgm:prSet presAssocID="{6C7DA815-B10D-3948-A06E-1933BC8D7DBA}" presName="spaceBetweenRectangles" presStyleCnt="0"/>
      <dgm:spPr/>
    </dgm:pt>
    <dgm:pt modelId="{994C1159-0B96-4ADD-8E85-8F250717CF37}" type="pres">
      <dgm:prSet presAssocID="{30B10484-92DA-4A4F-8164-F08E49C8E017}" presName="parentLin" presStyleCnt="0"/>
      <dgm:spPr/>
    </dgm:pt>
    <dgm:pt modelId="{1FFA8D8E-F60D-403A-91B0-0DDDE0879C84}" type="pres">
      <dgm:prSet presAssocID="{30B10484-92DA-4A4F-8164-F08E49C8E017}" presName="parentLeftMargin" presStyleLbl="node1" presStyleIdx="2" presStyleCnt="4"/>
      <dgm:spPr/>
      <dgm:t>
        <a:bodyPr/>
        <a:lstStyle/>
        <a:p>
          <a:endParaRPr lang="es-ES"/>
        </a:p>
      </dgm:t>
    </dgm:pt>
    <dgm:pt modelId="{A0169D41-EBF4-42EA-BB1F-A1CA457E14B9}" type="pres">
      <dgm:prSet presAssocID="{30B10484-92DA-4A4F-8164-F08E49C8E017}" presName="parentText" presStyleLbl="node1" presStyleIdx="3" presStyleCnt="4">
        <dgm:presLayoutVars>
          <dgm:chMax val="0"/>
          <dgm:bulletEnabled val="1"/>
        </dgm:presLayoutVars>
      </dgm:prSet>
      <dgm:spPr/>
      <dgm:t>
        <a:bodyPr/>
        <a:lstStyle/>
        <a:p>
          <a:endParaRPr lang="es-ES"/>
        </a:p>
      </dgm:t>
    </dgm:pt>
    <dgm:pt modelId="{FCB6738E-5DA4-4711-BA8C-16DFB69299C2}" type="pres">
      <dgm:prSet presAssocID="{30B10484-92DA-4A4F-8164-F08E49C8E017}" presName="negativeSpace" presStyleCnt="0"/>
      <dgm:spPr/>
    </dgm:pt>
    <dgm:pt modelId="{C594A12A-7516-4C08-AD95-9B7F117C1892}" type="pres">
      <dgm:prSet presAssocID="{30B10484-92DA-4A4F-8164-F08E49C8E017}" presName="childText" presStyleLbl="conFgAcc1" presStyleIdx="3" presStyleCnt="4">
        <dgm:presLayoutVars>
          <dgm:bulletEnabled val="1"/>
        </dgm:presLayoutVars>
      </dgm:prSet>
      <dgm:spPr/>
    </dgm:pt>
  </dgm:ptLst>
  <dgm:cxnLst>
    <dgm:cxn modelId="{8E0BD339-72D6-4539-BC02-69268A7745E6}" type="presOf" srcId="{5DB4C262-EA4B-4A4D-B853-9AC488D21EF6}" destId="{74E99FB9-851A-44D2-A762-BFC20267FF50}" srcOrd="0" destOrd="0" presId="urn:microsoft.com/office/officeart/2005/8/layout/list1"/>
    <dgm:cxn modelId="{51DBBDC8-1D02-4B61-BC05-51E53B9D3ADD}" type="presOf" srcId="{32AE1A8A-95C9-4445-AE09-018BD438A61A}" destId="{CE1E8642-B15A-4568-AFA1-9475D61B7D12}" srcOrd="1" destOrd="0" presId="urn:microsoft.com/office/officeart/2005/8/layout/list1"/>
    <dgm:cxn modelId="{81A025D7-8C37-C74D-8E03-9622C8A5E6D6}" srcId="{5DB4C262-EA4B-4A4D-B853-9AC488D21EF6}" destId="{30B10484-92DA-4A4F-8164-F08E49C8E017}" srcOrd="3" destOrd="0" parTransId="{7DEB1D70-FB3B-614F-A635-CE0B6189104F}" sibTransId="{7A61289D-29F7-5C46-8D36-3A1C1385CE59}"/>
    <dgm:cxn modelId="{A6A13C52-1DD9-4C9B-9A9D-5E81F3629373}" type="presOf" srcId="{53F2A235-A6BC-1B43-84C3-120A59FCB705}" destId="{AD4DDFEC-CD10-4008-B100-681AE74D6455}" srcOrd="1" destOrd="0" presId="urn:microsoft.com/office/officeart/2005/8/layout/list1"/>
    <dgm:cxn modelId="{DD2C71EF-B580-4F16-9759-9E7D3343AAD4}" type="presOf" srcId="{30B10484-92DA-4A4F-8164-F08E49C8E017}" destId="{A0169D41-EBF4-42EA-BB1F-A1CA457E14B9}" srcOrd="1" destOrd="0" presId="urn:microsoft.com/office/officeart/2005/8/layout/list1"/>
    <dgm:cxn modelId="{866F47B9-1E7E-440E-91F0-6106FC9E3800}" type="presOf" srcId="{E34A3F02-3388-2D4C-9CD7-FF16EF77AF0A}" destId="{883D453D-0492-45EC-BFBE-431DEDFCBF6C}" srcOrd="0" destOrd="0" presId="urn:microsoft.com/office/officeart/2005/8/layout/list1"/>
    <dgm:cxn modelId="{83C9A77B-97C9-4579-AA99-54CDB82980C5}" type="presOf" srcId="{32AE1A8A-95C9-4445-AE09-018BD438A61A}" destId="{3B17B491-CFA1-4173-AB6B-DE040A574C95}" srcOrd="0" destOrd="0" presId="urn:microsoft.com/office/officeart/2005/8/layout/list1"/>
    <dgm:cxn modelId="{89635E30-B815-6044-97D5-5D7F127C5130}" srcId="{5DB4C262-EA4B-4A4D-B853-9AC488D21EF6}" destId="{32AE1A8A-95C9-4445-AE09-018BD438A61A}" srcOrd="1" destOrd="0" parTransId="{D3681046-F303-2242-AAFF-FABCDA6162DE}" sibTransId="{F6EEED35-A5AF-2042-B158-882040D9F11E}"/>
    <dgm:cxn modelId="{F84A1473-5746-4B96-B22D-4F149D8F0676}" type="presOf" srcId="{30B10484-92DA-4A4F-8164-F08E49C8E017}" destId="{1FFA8D8E-F60D-403A-91B0-0DDDE0879C84}" srcOrd="0" destOrd="0" presId="urn:microsoft.com/office/officeart/2005/8/layout/list1"/>
    <dgm:cxn modelId="{8005C688-8A97-446A-9041-1D4D2E7886F9}" type="presOf" srcId="{E34A3F02-3388-2D4C-9CD7-FF16EF77AF0A}" destId="{5C7094C7-F6B8-4A08-A849-B3BDCE813F4F}" srcOrd="1" destOrd="0" presId="urn:microsoft.com/office/officeart/2005/8/layout/list1"/>
    <dgm:cxn modelId="{BF351D9F-7899-8340-B8CE-C278D7506A67}" srcId="{5DB4C262-EA4B-4A4D-B853-9AC488D21EF6}" destId="{E34A3F02-3388-2D4C-9CD7-FF16EF77AF0A}" srcOrd="0" destOrd="0" parTransId="{E97D52B9-DC50-C94D-A1CE-7FD234143635}" sibTransId="{903940D1-DFC1-4B4A-8C9C-644090E9E81C}"/>
    <dgm:cxn modelId="{B91F58E8-9F63-8742-8AFD-C6E7FB47A61E}" srcId="{5DB4C262-EA4B-4A4D-B853-9AC488D21EF6}" destId="{53F2A235-A6BC-1B43-84C3-120A59FCB705}" srcOrd="2" destOrd="0" parTransId="{B01D1715-0D3A-A44F-9968-BA1B46B5F1D8}" sibTransId="{6C7DA815-B10D-3948-A06E-1933BC8D7DBA}"/>
    <dgm:cxn modelId="{BB044AF8-C6F4-441D-B2C0-AF77AA56EC32}" type="presOf" srcId="{53F2A235-A6BC-1B43-84C3-120A59FCB705}" destId="{9DEBE20B-7674-416F-8529-1229F5B23BCD}" srcOrd="0" destOrd="0" presId="urn:microsoft.com/office/officeart/2005/8/layout/list1"/>
    <dgm:cxn modelId="{3E699ABA-ADD5-45C9-97D8-1573C738A2EA}" type="presParOf" srcId="{74E99FB9-851A-44D2-A762-BFC20267FF50}" destId="{D0D8CC79-9D46-47A7-ACFE-AC2650F1109D}" srcOrd="0" destOrd="0" presId="urn:microsoft.com/office/officeart/2005/8/layout/list1"/>
    <dgm:cxn modelId="{3A3FA462-A396-4761-9387-11E5E909C483}" type="presParOf" srcId="{D0D8CC79-9D46-47A7-ACFE-AC2650F1109D}" destId="{883D453D-0492-45EC-BFBE-431DEDFCBF6C}" srcOrd="0" destOrd="0" presId="urn:microsoft.com/office/officeart/2005/8/layout/list1"/>
    <dgm:cxn modelId="{E1D62A54-A317-45E1-A3C3-F0239AC11955}" type="presParOf" srcId="{D0D8CC79-9D46-47A7-ACFE-AC2650F1109D}" destId="{5C7094C7-F6B8-4A08-A849-B3BDCE813F4F}" srcOrd="1" destOrd="0" presId="urn:microsoft.com/office/officeart/2005/8/layout/list1"/>
    <dgm:cxn modelId="{2A37979A-47D0-4451-B391-877207C2A275}" type="presParOf" srcId="{74E99FB9-851A-44D2-A762-BFC20267FF50}" destId="{C0DEEBC1-97CD-431A-B6A2-3F1489A69305}" srcOrd="1" destOrd="0" presId="urn:microsoft.com/office/officeart/2005/8/layout/list1"/>
    <dgm:cxn modelId="{977C2FA8-9E5B-4F9D-9946-B56A3E334A6E}" type="presParOf" srcId="{74E99FB9-851A-44D2-A762-BFC20267FF50}" destId="{E30F9D35-AFF3-4E77-85E1-B9D43C6DD4BC}" srcOrd="2" destOrd="0" presId="urn:microsoft.com/office/officeart/2005/8/layout/list1"/>
    <dgm:cxn modelId="{8EA9763B-DDF0-401B-BEA9-9903B7A571F0}" type="presParOf" srcId="{74E99FB9-851A-44D2-A762-BFC20267FF50}" destId="{07A44152-70CE-47A0-9439-E108DCA27424}" srcOrd="3" destOrd="0" presId="urn:microsoft.com/office/officeart/2005/8/layout/list1"/>
    <dgm:cxn modelId="{807CCE0F-09C4-4F63-AB6A-FCD4F3919E92}" type="presParOf" srcId="{74E99FB9-851A-44D2-A762-BFC20267FF50}" destId="{AC25479F-E935-435A-8380-97F190F60F96}" srcOrd="4" destOrd="0" presId="urn:microsoft.com/office/officeart/2005/8/layout/list1"/>
    <dgm:cxn modelId="{FCE9A435-8C7E-43E6-ADCE-05B26C8C16B3}" type="presParOf" srcId="{AC25479F-E935-435A-8380-97F190F60F96}" destId="{3B17B491-CFA1-4173-AB6B-DE040A574C95}" srcOrd="0" destOrd="0" presId="urn:microsoft.com/office/officeart/2005/8/layout/list1"/>
    <dgm:cxn modelId="{2F5B6D97-6D22-4535-81AB-A8EB35E07620}" type="presParOf" srcId="{AC25479F-E935-435A-8380-97F190F60F96}" destId="{CE1E8642-B15A-4568-AFA1-9475D61B7D12}" srcOrd="1" destOrd="0" presId="urn:microsoft.com/office/officeart/2005/8/layout/list1"/>
    <dgm:cxn modelId="{736FD19C-B3C6-47A8-980F-8BBEDACA46B1}" type="presParOf" srcId="{74E99FB9-851A-44D2-A762-BFC20267FF50}" destId="{EE8A8D8B-06FA-4B3D-9FC3-919828A8A2FC}" srcOrd="5" destOrd="0" presId="urn:microsoft.com/office/officeart/2005/8/layout/list1"/>
    <dgm:cxn modelId="{E3A23163-E9F0-4946-A919-65D7D6296771}" type="presParOf" srcId="{74E99FB9-851A-44D2-A762-BFC20267FF50}" destId="{39AAE2BC-DBD8-4815-A3CD-99E2693A136B}" srcOrd="6" destOrd="0" presId="urn:microsoft.com/office/officeart/2005/8/layout/list1"/>
    <dgm:cxn modelId="{C172F656-98E3-461E-AF04-9236E20B7ABC}" type="presParOf" srcId="{74E99FB9-851A-44D2-A762-BFC20267FF50}" destId="{8613DDEB-8AA6-42FC-99E7-122095187144}" srcOrd="7" destOrd="0" presId="urn:microsoft.com/office/officeart/2005/8/layout/list1"/>
    <dgm:cxn modelId="{C209BC10-51CF-4009-8848-EFF1DD484906}" type="presParOf" srcId="{74E99FB9-851A-44D2-A762-BFC20267FF50}" destId="{C0E0F3D8-66BD-4A0B-996B-82F2D4D1BF0D}" srcOrd="8" destOrd="0" presId="urn:microsoft.com/office/officeart/2005/8/layout/list1"/>
    <dgm:cxn modelId="{98379E85-0FD4-4078-8C9F-66A285027A3C}" type="presParOf" srcId="{C0E0F3D8-66BD-4A0B-996B-82F2D4D1BF0D}" destId="{9DEBE20B-7674-416F-8529-1229F5B23BCD}" srcOrd="0" destOrd="0" presId="urn:microsoft.com/office/officeart/2005/8/layout/list1"/>
    <dgm:cxn modelId="{11FF6E8F-0100-4954-A728-367BF1324200}" type="presParOf" srcId="{C0E0F3D8-66BD-4A0B-996B-82F2D4D1BF0D}" destId="{AD4DDFEC-CD10-4008-B100-681AE74D6455}" srcOrd="1" destOrd="0" presId="urn:microsoft.com/office/officeart/2005/8/layout/list1"/>
    <dgm:cxn modelId="{375B514D-A754-4527-8EE9-36D6239949E7}" type="presParOf" srcId="{74E99FB9-851A-44D2-A762-BFC20267FF50}" destId="{34E8583D-4EF0-4272-AA8D-958E53704B10}" srcOrd="9" destOrd="0" presId="urn:microsoft.com/office/officeart/2005/8/layout/list1"/>
    <dgm:cxn modelId="{FC054F53-D264-472B-90E9-59953E940F10}" type="presParOf" srcId="{74E99FB9-851A-44D2-A762-BFC20267FF50}" destId="{8984B9BB-3491-4927-9E06-3030A111766A}" srcOrd="10" destOrd="0" presId="urn:microsoft.com/office/officeart/2005/8/layout/list1"/>
    <dgm:cxn modelId="{921F0245-A276-4110-9901-E7805C21E2A8}" type="presParOf" srcId="{74E99FB9-851A-44D2-A762-BFC20267FF50}" destId="{4BFA889B-C068-47C0-9268-34936248F9BE}" srcOrd="11" destOrd="0" presId="urn:microsoft.com/office/officeart/2005/8/layout/list1"/>
    <dgm:cxn modelId="{398D3F30-CAB4-45A1-8147-963698A93018}" type="presParOf" srcId="{74E99FB9-851A-44D2-A762-BFC20267FF50}" destId="{994C1159-0B96-4ADD-8E85-8F250717CF37}" srcOrd="12" destOrd="0" presId="urn:microsoft.com/office/officeart/2005/8/layout/list1"/>
    <dgm:cxn modelId="{8B4A1A3F-800E-4C20-BD11-5431E2149134}" type="presParOf" srcId="{994C1159-0B96-4ADD-8E85-8F250717CF37}" destId="{1FFA8D8E-F60D-403A-91B0-0DDDE0879C84}" srcOrd="0" destOrd="0" presId="urn:microsoft.com/office/officeart/2005/8/layout/list1"/>
    <dgm:cxn modelId="{F4802E85-D8B8-4D66-922C-F5C527B6FF8E}" type="presParOf" srcId="{994C1159-0B96-4ADD-8E85-8F250717CF37}" destId="{A0169D41-EBF4-42EA-BB1F-A1CA457E14B9}" srcOrd="1" destOrd="0" presId="urn:microsoft.com/office/officeart/2005/8/layout/list1"/>
    <dgm:cxn modelId="{252BE834-880B-4D05-8A28-9CD14B81F0B0}" type="presParOf" srcId="{74E99FB9-851A-44D2-A762-BFC20267FF50}" destId="{FCB6738E-5DA4-4711-BA8C-16DFB69299C2}" srcOrd="13" destOrd="0" presId="urn:microsoft.com/office/officeart/2005/8/layout/list1"/>
    <dgm:cxn modelId="{76B73FC1-46DE-4449-B91D-80859FE8193C}" type="presParOf" srcId="{74E99FB9-851A-44D2-A762-BFC20267FF50}" destId="{C594A12A-7516-4C08-AD95-9B7F117C1892}" srcOrd="14"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408E59-1B1F-5040-A7EA-FA51FF4366BF}" type="doc">
      <dgm:prSet loTypeId="urn:microsoft.com/office/officeart/2005/8/layout/process1" loCatId="" qsTypeId="urn:microsoft.com/office/officeart/2005/8/quickstyle/simple1" qsCatId="simple" csTypeId="urn:microsoft.com/office/officeart/2005/8/colors/accent3_4" csCatId="accent3" phldr="1"/>
      <dgm:spPr/>
      <dgm:t>
        <a:bodyPr/>
        <a:lstStyle/>
        <a:p>
          <a:endParaRPr lang="es-ES"/>
        </a:p>
      </dgm:t>
    </dgm:pt>
    <dgm:pt modelId="{981EBC13-8797-4E41-BA2E-CCAF18D7C7DA}">
      <dgm:prSet phldrT="[Texto]" custT="1"/>
      <dgm:spPr>
        <a:solidFill>
          <a:srgbClr val="58CAB9"/>
        </a:solidFill>
      </dgm:spPr>
      <dgm:t>
        <a:bodyPr/>
        <a:lstStyle/>
        <a:p>
          <a:r>
            <a:rPr lang="es-ES" sz="1600" dirty="0">
              <a:solidFill>
                <a:schemeClr val="bg1"/>
              </a:solidFill>
            </a:rPr>
            <a:t>Círculo de Aprendizaje Nº1 </a:t>
          </a:r>
        </a:p>
      </dgm:t>
    </dgm:pt>
    <dgm:pt modelId="{67DC344D-D7C8-4B43-AF20-AD0B143347E6}" type="parTrans" cxnId="{65C441C3-1427-6C4B-A2F3-94CB0CAF317F}">
      <dgm:prSet/>
      <dgm:spPr/>
      <dgm:t>
        <a:bodyPr/>
        <a:lstStyle/>
        <a:p>
          <a:endParaRPr lang="es-ES" sz="1600">
            <a:solidFill>
              <a:schemeClr val="bg1"/>
            </a:solidFill>
          </a:endParaRPr>
        </a:p>
      </dgm:t>
    </dgm:pt>
    <dgm:pt modelId="{C3826FA5-CC9A-A846-91D4-D932683DF0F4}" type="sibTrans" cxnId="{65C441C3-1427-6C4B-A2F3-94CB0CAF317F}">
      <dgm:prSet custT="1"/>
      <dgm:spPr/>
      <dgm:t>
        <a:bodyPr/>
        <a:lstStyle/>
        <a:p>
          <a:endParaRPr lang="es-ES" sz="1600">
            <a:solidFill>
              <a:schemeClr val="bg1"/>
            </a:solidFill>
          </a:endParaRPr>
        </a:p>
      </dgm:t>
    </dgm:pt>
    <dgm:pt modelId="{4688D2A9-EE23-AC44-BB01-C44F8509C140}">
      <dgm:prSet phldrT="[Texto]" custT="1"/>
      <dgm:spPr>
        <a:solidFill>
          <a:srgbClr val="58CAB9"/>
        </a:solidFill>
      </dgm:spPr>
      <dgm:t>
        <a:bodyPr/>
        <a:lstStyle/>
        <a:p>
          <a:r>
            <a:rPr lang="es-ES" sz="1600" dirty="0">
              <a:solidFill>
                <a:schemeClr val="bg1"/>
              </a:solidFill>
            </a:rPr>
            <a:t>Taller de indagación </a:t>
          </a:r>
        </a:p>
      </dgm:t>
    </dgm:pt>
    <dgm:pt modelId="{B932BE98-5076-9445-BC62-C30828E286FE}" type="parTrans" cxnId="{34724FE6-1D17-DC44-8CA3-B9806C2044DD}">
      <dgm:prSet/>
      <dgm:spPr/>
      <dgm:t>
        <a:bodyPr/>
        <a:lstStyle/>
        <a:p>
          <a:endParaRPr lang="es-ES" sz="1600">
            <a:solidFill>
              <a:schemeClr val="bg1"/>
            </a:solidFill>
          </a:endParaRPr>
        </a:p>
      </dgm:t>
    </dgm:pt>
    <dgm:pt modelId="{029AA060-CCFD-C248-8D9D-1C26179E2B83}" type="sibTrans" cxnId="{34724FE6-1D17-DC44-8CA3-B9806C2044DD}">
      <dgm:prSet custT="1"/>
      <dgm:spPr/>
      <dgm:t>
        <a:bodyPr/>
        <a:lstStyle/>
        <a:p>
          <a:endParaRPr lang="es-ES" sz="1600">
            <a:solidFill>
              <a:schemeClr val="bg1"/>
            </a:solidFill>
          </a:endParaRPr>
        </a:p>
      </dgm:t>
    </dgm:pt>
    <dgm:pt modelId="{E6F92D2A-3C76-5140-BCAD-7BA21913FEB0}">
      <dgm:prSet phldrT="[Texto]" custT="1"/>
      <dgm:spPr>
        <a:solidFill>
          <a:srgbClr val="58CAB9"/>
        </a:solidFill>
      </dgm:spPr>
      <dgm:t>
        <a:bodyPr/>
        <a:lstStyle/>
        <a:p>
          <a:r>
            <a:rPr lang="es-ES" sz="1600" dirty="0">
              <a:solidFill>
                <a:schemeClr val="bg1"/>
              </a:solidFill>
            </a:rPr>
            <a:t>Círculo de aprendizaje Nº2 </a:t>
          </a:r>
        </a:p>
      </dgm:t>
    </dgm:pt>
    <dgm:pt modelId="{3703D5DA-FECC-BB47-A7E1-1D907FA77361}" type="parTrans" cxnId="{4C75EA2B-B319-5D4F-B7CB-BB945FCA1BB3}">
      <dgm:prSet/>
      <dgm:spPr/>
      <dgm:t>
        <a:bodyPr/>
        <a:lstStyle/>
        <a:p>
          <a:endParaRPr lang="es-ES" sz="1600">
            <a:solidFill>
              <a:schemeClr val="bg1"/>
            </a:solidFill>
          </a:endParaRPr>
        </a:p>
      </dgm:t>
    </dgm:pt>
    <dgm:pt modelId="{3FF1FCC5-F09F-0343-AA46-CAE101D01455}" type="sibTrans" cxnId="{4C75EA2B-B319-5D4F-B7CB-BB945FCA1BB3}">
      <dgm:prSet custT="1"/>
      <dgm:spPr/>
      <dgm:t>
        <a:bodyPr/>
        <a:lstStyle/>
        <a:p>
          <a:endParaRPr lang="es-ES" sz="1600">
            <a:solidFill>
              <a:schemeClr val="bg1"/>
            </a:solidFill>
          </a:endParaRPr>
        </a:p>
      </dgm:t>
    </dgm:pt>
    <dgm:pt modelId="{290242E0-3B1C-AB4F-8D63-F8AECAB8F427}">
      <dgm:prSet custT="1"/>
      <dgm:spPr>
        <a:solidFill>
          <a:srgbClr val="58CAB9"/>
        </a:solidFill>
      </dgm:spPr>
      <dgm:t>
        <a:bodyPr/>
        <a:lstStyle/>
        <a:p>
          <a:r>
            <a:rPr lang="es-ES" sz="1600" dirty="0">
              <a:solidFill>
                <a:schemeClr val="bg1"/>
              </a:solidFill>
            </a:rPr>
            <a:t>Generación de saberes </a:t>
          </a:r>
        </a:p>
      </dgm:t>
    </dgm:pt>
    <dgm:pt modelId="{09635B8F-3784-5744-A7C5-F1670F48414E}" type="parTrans" cxnId="{AB37CD13-AA0C-FE4E-803E-787B7C938407}">
      <dgm:prSet/>
      <dgm:spPr/>
      <dgm:t>
        <a:bodyPr/>
        <a:lstStyle/>
        <a:p>
          <a:endParaRPr lang="es-ES" sz="1600">
            <a:solidFill>
              <a:schemeClr val="bg1"/>
            </a:solidFill>
          </a:endParaRPr>
        </a:p>
      </dgm:t>
    </dgm:pt>
    <dgm:pt modelId="{B513CB0E-8F90-C241-8005-D31B49B1B8A6}" type="sibTrans" cxnId="{AB37CD13-AA0C-FE4E-803E-787B7C938407}">
      <dgm:prSet/>
      <dgm:spPr/>
      <dgm:t>
        <a:bodyPr/>
        <a:lstStyle/>
        <a:p>
          <a:endParaRPr lang="es-ES" sz="1600">
            <a:solidFill>
              <a:schemeClr val="bg1"/>
            </a:solidFill>
          </a:endParaRPr>
        </a:p>
      </dgm:t>
    </dgm:pt>
    <dgm:pt modelId="{837D55C4-B163-DF44-A3F6-994A7570E670}">
      <dgm:prSet custT="1"/>
      <dgm:spPr>
        <a:solidFill>
          <a:srgbClr val="58CAB9"/>
        </a:solidFill>
      </dgm:spPr>
      <dgm:t>
        <a:bodyPr/>
        <a:lstStyle/>
        <a:p>
          <a:r>
            <a:rPr lang="es-ES" sz="1600">
              <a:solidFill>
                <a:schemeClr val="bg1"/>
              </a:solidFill>
            </a:rPr>
            <a:t>Sesiones de formación</a:t>
          </a:r>
        </a:p>
      </dgm:t>
    </dgm:pt>
    <dgm:pt modelId="{4E77DDA8-C59C-9746-A974-C01349C01CAA}" type="parTrans" cxnId="{4FBEF6A5-0BAF-7147-A761-22110ABCDD37}">
      <dgm:prSet/>
      <dgm:spPr/>
      <dgm:t>
        <a:bodyPr/>
        <a:lstStyle/>
        <a:p>
          <a:endParaRPr lang="es-ES" sz="1600">
            <a:solidFill>
              <a:schemeClr val="bg1"/>
            </a:solidFill>
          </a:endParaRPr>
        </a:p>
      </dgm:t>
    </dgm:pt>
    <dgm:pt modelId="{1A3A2100-3A6A-BF4E-A532-E7D31D44CD93}" type="sibTrans" cxnId="{4FBEF6A5-0BAF-7147-A761-22110ABCDD37}">
      <dgm:prSet custT="1"/>
      <dgm:spPr/>
      <dgm:t>
        <a:bodyPr/>
        <a:lstStyle/>
        <a:p>
          <a:endParaRPr lang="es-ES" sz="1600">
            <a:solidFill>
              <a:schemeClr val="bg1"/>
            </a:solidFill>
          </a:endParaRPr>
        </a:p>
      </dgm:t>
    </dgm:pt>
    <dgm:pt modelId="{57DF6086-F521-A549-A55A-3B1C9343B195}" type="pres">
      <dgm:prSet presAssocID="{C8408E59-1B1F-5040-A7EA-FA51FF4366BF}" presName="Name0" presStyleCnt="0">
        <dgm:presLayoutVars>
          <dgm:dir/>
          <dgm:resizeHandles val="exact"/>
        </dgm:presLayoutVars>
      </dgm:prSet>
      <dgm:spPr/>
      <dgm:t>
        <a:bodyPr/>
        <a:lstStyle/>
        <a:p>
          <a:endParaRPr lang="es-ES"/>
        </a:p>
      </dgm:t>
    </dgm:pt>
    <dgm:pt modelId="{5FBFD8AE-A135-0143-8CCE-5D656A3BD638}" type="pres">
      <dgm:prSet presAssocID="{837D55C4-B163-DF44-A3F6-994A7570E670}" presName="node" presStyleLbl="node1" presStyleIdx="0" presStyleCnt="5">
        <dgm:presLayoutVars>
          <dgm:bulletEnabled val="1"/>
        </dgm:presLayoutVars>
      </dgm:prSet>
      <dgm:spPr/>
      <dgm:t>
        <a:bodyPr/>
        <a:lstStyle/>
        <a:p>
          <a:endParaRPr lang="es-ES"/>
        </a:p>
      </dgm:t>
    </dgm:pt>
    <dgm:pt modelId="{BDCAB3A6-6071-4448-8795-8EB92B462AED}" type="pres">
      <dgm:prSet presAssocID="{1A3A2100-3A6A-BF4E-A532-E7D31D44CD93}" presName="sibTrans" presStyleLbl="sibTrans2D1" presStyleIdx="0" presStyleCnt="4"/>
      <dgm:spPr/>
      <dgm:t>
        <a:bodyPr/>
        <a:lstStyle/>
        <a:p>
          <a:endParaRPr lang="es-ES"/>
        </a:p>
      </dgm:t>
    </dgm:pt>
    <dgm:pt modelId="{441C6E76-69D3-CD41-8E42-E4D5CAFE1A86}" type="pres">
      <dgm:prSet presAssocID="{1A3A2100-3A6A-BF4E-A532-E7D31D44CD93}" presName="connectorText" presStyleLbl="sibTrans2D1" presStyleIdx="0" presStyleCnt="4"/>
      <dgm:spPr/>
      <dgm:t>
        <a:bodyPr/>
        <a:lstStyle/>
        <a:p>
          <a:endParaRPr lang="es-ES"/>
        </a:p>
      </dgm:t>
    </dgm:pt>
    <dgm:pt modelId="{409D56DE-248C-9846-8DF0-609A3927020D}" type="pres">
      <dgm:prSet presAssocID="{981EBC13-8797-4E41-BA2E-CCAF18D7C7DA}" presName="node" presStyleLbl="node1" presStyleIdx="1" presStyleCnt="5">
        <dgm:presLayoutVars>
          <dgm:bulletEnabled val="1"/>
        </dgm:presLayoutVars>
      </dgm:prSet>
      <dgm:spPr/>
      <dgm:t>
        <a:bodyPr/>
        <a:lstStyle/>
        <a:p>
          <a:endParaRPr lang="es-ES"/>
        </a:p>
      </dgm:t>
    </dgm:pt>
    <dgm:pt modelId="{91A74178-F64C-094D-A4B1-9365940F08D1}" type="pres">
      <dgm:prSet presAssocID="{C3826FA5-CC9A-A846-91D4-D932683DF0F4}" presName="sibTrans" presStyleLbl="sibTrans2D1" presStyleIdx="1" presStyleCnt="4"/>
      <dgm:spPr/>
      <dgm:t>
        <a:bodyPr/>
        <a:lstStyle/>
        <a:p>
          <a:endParaRPr lang="es-ES"/>
        </a:p>
      </dgm:t>
    </dgm:pt>
    <dgm:pt modelId="{82D80780-69F2-804C-946E-9459BD3CED12}" type="pres">
      <dgm:prSet presAssocID="{C3826FA5-CC9A-A846-91D4-D932683DF0F4}" presName="connectorText" presStyleLbl="sibTrans2D1" presStyleIdx="1" presStyleCnt="4"/>
      <dgm:spPr/>
      <dgm:t>
        <a:bodyPr/>
        <a:lstStyle/>
        <a:p>
          <a:endParaRPr lang="es-ES"/>
        </a:p>
      </dgm:t>
    </dgm:pt>
    <dgm:pt modelId="{B5009A42-9471-2D48-89BD-672A487CE36E}" type="pres">
      <dgm:prSet presAssocID="{4688D2A9-EE23-AC44-BB01-C44F8509C140}" presName="node" presStyleLbl="node1" presStyleIdx="2" presStyleCnt="5">
        <dgm:presLayoutVars>
          <dgm:bulletEnabled val="1"/>
        </dgm:presLayoutVars>
      </dgm:prSet>
      <dgm:spPr/>
      <dgm:t>
        <a:bodyPr/>
        <a:lstStyle/>
        <a:p>
          <a:endParaRPr lang="es-ES"/>
        </a:p>
      </dgm:t>
    </dgm:pt>
    <dgm:pt modelId="{3EF47677-D31A-2C41-9D7B-A8FB8182D911}" type="pres">
      <dgm:prSet presAssocID="{029AA060-CCFD-C248-8D9D-1C26179E2B83}" presName="sibTrans" presStyleLbl="sibTrans2D1" presStyleIdx="2" presStyleCnt="4"/>
      <dgm:spPr/>
      <dgm:t>
        <a:bodyPr/>
        <a:lstStyle/>
        <a:p>
          <a:endParaRPr lang="es-ES"/>
        </a:p>
      </dgm:t>
    </dgm:pt>
    <dgm:pt modelId="{A0224D9B-9CDF-9D48-B3BD-D0124D84BCBA}" type="pres">
      <dgm:prSet presAssocID="{029AA060-CCFD-C248-8D9D-1C26179E2B83}" presName="connectorText" presStyleLbl="sibTrans2D1" presStyleIdx="2" presStyleCnt="4"/>
      <dgm:spPr/>
      <dgm:t>
        <a:bodyPr/>
        <a:lstStyle/>
        <a:p>
          <a:endParaRPr lang="es-ES"/>
        </a:p>
      </dgm:t>
    </dgm:pt>
    <dgm:pt modelId="{8DD17F8C-0615-7748-82DD-6034E417CDB7}" type="pres">
      <dgm:prSet presAssocID="{E6F92D2A-3C76-5140-BCAD-7BA21913FEB0}" presName="node" presStyleLbl="node1" presStyleIdx="3" presStyleCnt="5">
        <dgm:presLayoutVars>
          <dgm:bulletEnabled val="1"/>
        </dgm:presLayoutVars>
      </dgm:prSet>
      <dgm:spPr/>
      <dgm:t>
        <a:bodyPr/>
        <a:lstStyle/>
        <a:p>
          <a:endParaRPr lang="es-ES"/>
        </a:p>
      </dgm:t>
    </dgm:pt>
    <dgm:pt modelId="{DFFFE754-9FE4-6B4E-BE1A-B7E55DF7498B}" type="pres">
      <dgm:prSet presAssocID="{3FF1FCC5-F09F-0343-AA46-CAE101D01455}" presName="sibTrans" presStyleLbl="sibTrans2D1" presStyleIdx="3" presStyleCnt="4"/>
      <dgm:spPr/>
      <dgm:t>
        <a:bodyPr/>
        <a:lstStyle/>
        <a:p>
          <a:endParaRPr lang="es-ES"/>
        </a:p>
      </dgm:t>
    </dgm:pt>
    <dgm:pt modelId="{667854C8-4D3C-E346-A262-5A39AE79C920}" type="pres">
      <dgm:prSet presAssocID="{3FF1FCC5-F09F-0343-AA46-CAE101D01455}" presName="connectorText" presStyleLbl="sibTrans2D1" presStyleIdx="3" presStyleCnt="4"/>
      <dgm:spPr/>
      <dgm:t>
        <a:bodyPr/>
        <a:lstStyle/>
        <a:p>
          <a:endParaRPr lang="es-ES"/>
        </a:p>
      </dgm:t>
    </dgm:pt>
    <dgm:pt modelId="{6E810B44-F446-4C41-A918-6BFA45E6A164}" type="pres">
      <dgm:prSet presAssocID="{290242E0-3B1C-AB4F-8D63-F8AECAB8F427}" presName="node" presStyleLbl="node1" presStyleIdx="4" presStyleCnt="5">
        <dgm:presLayoutVars>
          <dgm:bulletEnabled val="1"/>
        </dgm:presLayoutVars>
      </dgm:prSet>
      <dgm:spPr/>
      <dgm:t>
        <a:bodyPr/>
        <a:lstStyle/>
        <a:p>
          <a:endParaRPr lang="es-ES"/>
        </a:p>
      </dgm:t>
    </dgm:pt>
  </dgm:ptLst>
  <dgm:cxnLst>
    <dgm:cxn modelId="{03805FFD-C7E3-4252-96EB-01AC3F78AC98}" type="presOf" srcId="{981EBC13-8797-4E41-BA2E-CCAF18D7C7DA}" destId="{409D56DE-248C-9846-8DF0-609A3927020D}" srcOrd="0" destOrd="0" presId="urn:microsoft.com/office/officeart/2005/8/layout/process1"/>
    <dgm:cxn modelId="{24DD6EDC-028E-4D0B-958C-1499BB5ACCC6}" type="presOf" srcId="{290242E0-3B1C-AB4F-8D63-F8AECAB8F427}" destId="{6E810B44-F446-4C41-A918-6BFA45E6A164}" srcOrd="0" destOrd="0" presId="urn:microsoft.com/office/officeart/2005/8/layout/process1"/>
    <dgm:cxn modelId="{4FBEF6A5-0BAF-7147-A761-22110ABCDD37}" srcId="{C8408E59-1B1F-5040-A7EA-FA51FF4366BF}" destId="{837D55C4-B163-DF44-A3F6-994A7570E670}" srcOrd="0" destOrd="0" parTransId="{4E77DDA8-C59C-9746-A974-C01349C01CAA}" sibTransId="{1A3A2100-3A6A-BF4E-A532-E7D31D44CD93}"/>
    <dgm:cxn modelId="{471464DB-33A8-4CD9-9611-2E4FA9B21918}" type="presOf" srcId="{C3826FA5-CC9A-A846-91D4-D932683DF0F4}" destId="{91A74178-F64C-094D-A4B1-9365940F08D1}" srcOrd="0" destOrd="0" presId="urn:microsoft.com/office/officeart/2005/8/layout/process1"/>
    <dgm:cxn modelId="{C82853D8-205D-462C-B72C-9B5CF4DF8CB8}" type="presOf" srcId="{3FF1FCC5-F09F-0343-AA46-CAE101D01455}" destId="{DFFFE754-9FE4-6B4E-BE1A-B7E55DF7498B}" srcOrd="0" destOrd="0" presId="urn:microsoft.com/office/officeart/2005/8/layout/process1"/>
    <dgm:cxn modelId="{FC0EFE44-FCA2-4486-B3C5-520C75563184}" type="presOf" srcId="{1A3A2100-3A6A-BF4E-A532-E7D31D44CD93}" destId="{441C6E76-69D3-CD41-8E42-E4D5CAFE1A86}" srcOrd="1" destOrd="0" presId="urn:microsoft.com/office/officeart/2005/8/layout/process1"/>
    <dgm:cxn modelId="{4C75EA2B-B319-5D4F-B7CB-BB945FCA1BB3}" srcId="{C8408E59-1B1F-5040-A7EA-FA51FF4366BF}" destId="{E6F92D2A-3C76-5140-BCAD-7BA21913FEB0}" srcOrd="3" destOrd="0" parTransId="{3703D5DA-FECC-BB47-A7E1-1D907FA77361}" sibTransId="{3FF1FCC5-F09F-0343-AA46-CAE101D01455}"/>
    <dgm:cxn modelId="{21679896-B7F3-4F3C-B67A-353C4EBAEE71}" type="presOf" srcId="{837D55C4-B163-DF44-A3F6-994A7570E670}" destId="{5FBFD8AE-A135-0143-8CCE-5D656A3BD638}" srcOrd="0" destOrd="0" presId="urn:microsoft.com/office/officeart/2005/8/layout/process1"/>
    <dgm:cxn modelId="{AB37CD13-AA0C-FE4E-803E-787B7C938407}" srcId="{C8408E59-1B1F-5040-A7EA-FA51FF4366BF}" destId="{290242E0-3B1C-AB4F-8D63-F8AECAB8F427}" srcOrd="4" destOrd="0" parTransId="{09635B8F-3784-5744-A7C5-F1670F48414E}" sibTransId="{B513CB0E-8F90-C241-8005-D31B49B1B8A6}"/>
    <dgm:cxn modelId="{6A2D4373-DB2B-43B1-AA71-A0002CA3F25B}" type="presOf" srcId="{029AA060-CCFD-C248-8D9D-1C26179E2B83}" destId="{A0224D9B-9CDF-9D48-B3BD-D0124D84BCBA}" srcOrd="1" destOrd="0" presId="urn:microsoft.com/office/officeart/2005/8/layout/process1"/>
    <dgm:cxn modelId="{D71A936F-730C-40A2-871D-48ED892786E6}" type="presOf" srcId="{C3826FA5-CC9A-A846-91D4-D932683DF0F4}" destId="{82D80780-69F2-804C-946E-9459BD3CED12}" srcOrd="1" destOrd="0" presId="urn:microsoft.com/office/officeart/2005/8/layout/process1"/>
    <dgm:cxn modelId="{13DE408A-FB4A-41E1-AA1B-B58582DAD85F}" type="presOf" srcId="{4688D2A9-EE23-AC44-BB01-C44F8509C140}" destId="{B5009A42-9471-2D48-89BD-672A487CE36E}" srcOrd="0" destOrd="0" presId="urn:microsoft.com/office/officeart/2005/8/layout/process1"/>
    <dgm:cxn modelId="{18963942-B8DE-4F1B-956F-52120D3FD789}" type="presOf" srcId="{C8408E59-1B1F-5040-A7EA-FA51FF4366BF}" destId="{57DF6086-F521-A549-A55A-3B1C9343B195}" srcOrd="0" destOrd="0" presId="urn:microsoft.com/office/officeart/2005/8/layout/process1"/>
    <dgm:cxn modelId="{1FB71A62-4EF1-4665-B7E9-A9FC0AC84896}" type="presOf" srcId="{E6F92D2A-3C76-5140-BCAD-7BA21913FEB0}" destId="{8DD17F8C-0615-7748-82DD-6034E417CDB7}" srcOrd="0" destOrd="0" presId="urn:microsoft.com/office/officeart/2005/8/layout/process1"/>
    <dgm:cxn modelId="{BE0D81AB-DB1E-446B-8FC7-56C7F580C560}" type="presOf" srcId="{3FF1FCC5-F09F-0343-AA46-CAE101D01455}" destId="{667854C8-4D3C-E346-A262-5A39AE79C920}" srcOrd="1" destOrd="0" presId="urn:microsoft.com/office/officeart/2005/8/layout/process1"/>
    <dgm:cxn modelId="{1B67A032-2F27-4743-8865-56E850370CCC}" type="presOf" srcId="{1A3A2100-3A6A-BF4E-A532-E7D31D44CD93}" destId="{BDCAB3A6-6071-4448-8795-8EB92B462AED}" srcOrd="0" destOrd="0" presId="urn:microsoft.com/office/officeart/2005/8/layout/process1"/>
    <dgm:cxn modelId="{34724FE6-1D17-DC44-8CA3-B9806C2044DD}" srcId="{C8408E59-1B1F-5040-A7EA-FA51FF4366BF}" destId="{4688D2A9-EE23-AC44-BB01-C44F8509C140}" srcOrd="2" destOrd="0" parTransId="{B932BE98-5076-9445-BC62-C30828E286FE}" sibTransId="{029AA060-CCFD-C248-8D9D-1C26179E2B83}"/>
    <dgm:cxn modelId="{11952D25-ABBC-4CA1-BB1A-2F1EA7840435}" type="presOf" srcId="{029AA060-CCFD-C248-8D9D-1C26179E2B83}" destId="{3EF47677-D31A-2C41-9D7B-A8FB8182D911}" srcOrd="0" destOrd="0" presId="urn:microsoft.com/office/officeart/2005/8/layout/process1"/>
    <dgm:cxn modelId="{65C441C3-1427-6C4B-A2F3-94CB0CAF317F}" srcId="{C8408E59-1B1F-5040-A7EA-FA51FF4366BF}" destId="{981EBC13-8797-4E41-BA2E-CCAF18D7C7DA}" srcOrd="1" destOrd="0" parTransId="{67DC344D-D7C8-4B43-AF20-AD0B143347E6}" sibTransId="{C3826FA5-CC9A-A846-91D4-D932683DF0F4}"/>
    <dgm:cxn modelId="{EA5EF8BA-D523-4EDF-8BAC-E8EE4F8C864A}" type="presParOf" srcId="{57DF6086-F521-A549-A55A-3B1C9343B195}" destId="{5FBFD8AE-A135-0143-8CCE-5D656A3BD638}" srcOrd="0" destOrd="0" presId="urn:microsoft.com/office/officeart/2005/8/layout/process1"/>
    <dgm:cxn modelId="{EFB16793-A9D1-4ACA-AECB-A6CD8BC535AB}" type="presParOf" srcId="{57DF6086-F521-A549-A55A-3B1C9343B195}" destId="{BDCAB3A6-6071-4448-8795-8EB92B462AED}" srcOrd="1" destOrd="0" presId="urn:microsoft.com/office/officeart/2005/8/layout/process1"/>
    <dgm:cxn modelId="{F196AA61-F0C0-4924-A9A1-4E39F4585FE3}" type="presParOf" srcId="{BDCAB3A6-6071-4448-8795-8EB92B462AED}" destId="{441C6E76-69D3-CD41-8E42-E4D5CAFE1A86}" srcOrd="0" destOrd="0" presId="urn:microsoft.com/office/officeart/2005/8/layout/process1"/>
    <dgm:cxn modelId="{3975493B-20AA-4AAF-9C27-FF9F6385CD8A}" type="presParOf" srcId="{57DF6086-F521-A549-A55A-3B1C9343B195}" destId="{409D56DE-248C-9846-8DF0-609A3927020D}" srcOrd="2" destOrd="0" presId="urn:microsoft.com/office/officeart/2005/8/layout/process1"/>
    <dgm:cxn modelId="{931AC2E0-04C3-44BC-B267-AEDE66018E30}" type="presParOf" srcId="{57DF6086-F521-A549-A55A-3B1C9343B195}" destId="{91A74178-F64C-094D-A4B1-9365940F08D1}" srcOrd="3" destOrd="0" presId="urn:microsoft.com/office/officeart/2005/8/layout/process1"/>
    <dgm:cxn modelId="{78E10C6B-CB53-4D80-9978-E7AEB39AC589}" type="presParOf" srcId="{91A74178-F64C-094D-A4B1-9365940F08D1}" destId="{82D80780-69F2-804C-946E-9459BD3CED12}" srcOrd="0" destOrd="0" presId="urn:microsoft.com/office/officeart/2005/8/layout/process1"/>
    <dgm:cxn modelId="{9CE83E22-6963-4A62-B5D2-5B6393CFE0ED}" type="presParOf" srcId="{57DF6086-F521-A549-A55A-3B1C9343B195}" destId="{B5009A42-9471-2D48-89BD-672A487CE36E}" srcOrd="4" destOrd="0" presId="urn:microsoft.com/office/officeart/2005/8/layout/process1"/>
    <dgm:cxn modelId="{016A742C-24BC-4EAE-A245-63AFCE2D08BA}" type="presParOf" srcId="{57DF6086-F521-A549-A55A-3B1C9343B195}" destId="{3EF47677-D31A-2C41-9D7B-A8FB8182D911}" srcOrd="5" destOrd="0" presId="urn:microsoft.com/office/officeart/2005/8/layout/process1"/>
    <dgm:cxn modelId="{1C772A3A-211F-4888-AECA-FE739F2366D2}" type="presParOf" srcId="{3EF47677-D31A-2C41-9D7B-A8FB8182D911}" destId="{A0224D9B-9CDF-9D48-B3BD-D0124D84BCBA}" srcOrd="0" destOrd="0" presId="urn:microsoft.com/office/officeart/2005/8/layout/process1"/>
    <dgm:cxn modelId="{8A93778E-4F96-4575-9A1C-C3C7969A3110}" type="presParOf" srcId="{57DF6086-F521-A549-A55A-3B1C9343B195}" destId="{8DD17F8C-0615-7748-82DD-6034E417CDB7}" srcOrd="6" destOrd="0" presId="urn:microsoft.com/office/officeart/2005/8/layout/process1"/>
    <dgm:cxn modelId="{24FA03F1-A002-4D35-81A3-75E8781AFED3}" type="presParOf" srcId="{57DF6086-F521-A549-A55A-3B1C9343B195}" destId="{DFFFE754-9FE4-6B4E-BE1A-B7E55DF7498B}" srcOrd="7" destOrd="0" presId="urn:microsoft.com/office/officeart/2005/8/layout/process1"/>
    <dgm:cxn modelId="{73627D77-62BF-4B4C-8E1C-B89FC07EB524}" type="presParOf" srcId="{DFFFE754-9FE4-6B4E-BE1A-B7E55DF7498B}" destId="{667854C8-4D3C-E346-A262-5A39AE79C920}" srcOrd="0" destOrd="0" presId="urn:microsoft.com/office/officeart/2005/8/layout/process1"/>
    <dgm:cxn modelId="{DDC92450-A538-4D89-9BCF-57AAD6C6B721}" type="presParOf" srcId="{57DF6086-F521-A549-A55A-3B1C9343B195}" destId="{6E810B44-F446-4C41-A918-6BFA45E6A164}" srcOrd="8" destOrd="0" presId="urn:microsoft.com/office/officeart/2005/8/layout/process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B2EC10-CB95-1F41-8874-D21D9A59F0F4}" type="doc">
      <dgm:prSet loTypeId="urn:microsoft.com/office/officeart/2005/8/layout/hProcess6" loCatId="" qsTypeId="urn:microsoft.com/office/officeart/2005/8/quickstyle/simple1" qsCatId="simple" csTypeId="urn:microsoft.com/office/officeart/2005/8/colors/colorful5" csCatId="colorful" phldr="1"/>
      <dgm:spPr/>
      <dgm:t>
        <a:bodyPr/>
        <a:lstStyle/>
        <a:p>
          <a:endParaRPr lang="es-ES"/>
        </a:p>
      </dgm:t>
    </dgm:pt>
    <dgm:pt modelId="{487E94DF-DC23-224E-8119-A0FA73542554}">
      <dgm:prSet phldrT="[Texto]" custT="1"/>
      <dgm:spPr/>
      <dgm:t>
        <a:bodyPr/>
        <a:lstStyle/>
        <a:p>
          <a:r>
            <a:rPr lang="es-ES" sz="1600" b="1"/>
            <a:t>1</a:t>
          </a:r>
        </a:p>
      </dgm:t>
    </dgm:pt>
    <dgm:pt modelId="{E8394F5B-4002-D643-974F-85E86CBB4C2B}" type="parTrans" cxnId="{C00CCA5A-686C-F545-B14B-1CAB442C9751}">
      <dgm:prSet/>
      <dgm:spPr/>
      <dgm:t>
        <a:bodyPr/>
        <a:lstStyle/>
        <a:p>
          <a:endParaRPr lang="es-ES" sz="1600" b="1"/>
        </a:p>
      </dgm:t>
    </dgm:pt>
    <dgm:pt modelId="{B27B4DC6-F588-F440-BE8C-89D38722C145}" type="sibTrans" cxnId="{C00CCA5A-686C-F545-B14B-1CAB442C9751}">
      <dgm:prSet/>
      <dgm:spPr/>
      <dgm:t>
        <a:bodyPr/>
        <a:lstStyle/>
        <a:p>
          <a:endParaRPr lang="es-ES" sz="1600" b="1"/>
        </a:p>
      </dgm:t>
    </dgm:pt>
    <dgm:pt modelId="{998CCAEE-54F3-D743-9931-2DE415004789}">
      <dgm:prSet phldrT="[Texto]" custT="1"/>
      <dgm:spPr/>
      <dgm:t>
        <a:bodyPr/>
        <a:lstStyle/>
        <a:p>
          <a:r>
            <a:rPr lang="es-ES" sz="1600" b="1" dirty="0"/>
            <a:t>Identificación de desafíos comunes </a:t>
          </a:r>
        </a:p>
      </dgm:t>
    </dgm:pt>
    <dgm:pt modelId="{59D928D3-9516-2B4B-8411-3A33464E6545}" type="parTrans" cxnId="{CFA72E5B-0802-2B41-B8BC-88D2F6BFA679}">
      <dgm:prSet/>
      <dgm:spPr/>
      <dgm:t>
        <a:bodyPr/>
        <a:lstStyle/>
        <a:p>
          <a:endParaRPr lang="es-ES" sz="1600" b="1"/>
        </a:p>
      </dgm:t>
    </dgm:pt>
    <dgm:pt modelId="{ADEA70A7-6CD2-3E41-AF61-A1F09944CA7E}" type="sibTrans" cxnId="{CFA72E5B-0802-2B41-B8BC-88D2F6BFA679}">
      <dgm:prSet/>
      <dgm:spPr/>
      <dgm:t>
        <a:bodyPr/>
        <a:lstStyle/>
        <a:p>
          <a:endParaRPr lang="es-ES" sz="1600" b="1"/>
        </a:p>
      </dgm:t>
    </dgm:pt>
    <dgm:pt modelId="{965176A2-4CFC-BA44-A7BF-FF8E39F8AA61}">
      <dgm:prSet phldrT="[Texto]" custT="1"/>
      <dgm:spPr/>
      <dgm:t>
        <a:bodyPr/>
        <a:lstStyle/>
        <a:p>
          <a:r>
            <a:rPr lang="es-ES" sz="1600" b="1"/>
            <a:t>2</a:t>
          </a:r>
        </a:p>
      </dgm:t>
    </dgm:pt>
    <dgm:pt modelId="{43BC70F2-E62A-2E49-AC2D-81F3B045BCE0}" type="parTrans" cxnId="{1EBA807A-4E32-3746-97B5-66F9138F1C48}">
      <dgm:prSet/>
      <dgm:spPr/>
      <dgm:t>
        <a:bodyPr/>
        <a:lstStyle/>
        <a:p>
          <a:endParaRPr lang="es-ES" sz="1600" b="1"/>
        </a:p>
      </dgm:t>
    </dgm:pt>
    <dgm:pt modelId="{0D6CCD82-6054-3D4D-B9A0-89DBAAE30F4E}" type="sibTrans" cxnId="{1EBA807A-4E32-3746-97B5-66F9138F1C48}">
      <dgm:prSet/>
      <dgm:spPr/>
      <dgm:t>
        <a:bodyPr/>
        <a:lstStyle/>
        <a:p>
          <a:endParaRPr lang="es-ES" sz="1600" b="1"/>
        </a:p>
      </dgm:t>
    </dgm:pt>
    <dgm:pt modelId="{F6915330-9F7A-F743-93CE-482E63C653F4}">
      <dgm:prSet phldrT="[Texto]" custT="1"/>
      <dgm:spPr/>
      <dgm:t>
        <a:bodyPr/>
        <a:lstStyle/>
        <a:p>
          <a:r>
            <a:rPr lang="es-ES" sz="1600" b="1"/>
            <a:t>Indagación y acción </a:t>
          </a:r>
        </a:p>
      </dgm:t>
    </dgm:pt>
    <dgm:pt modelId="{5E89CC29-D11C-B647-923B-06A58B810E0A}" type="parTrans" cxnId="{8923CCE6-A4EE-2845-BB97-55E567BD7FD6}">
      <dgm:prSet/>
      <dgm:spPr/>
      <dgm:t>
        <a:bodyPr/>
        <a:lstStyle/>
        <a:p>
          <a:endParaRPr lang="es-ES" sz="1600" b="1"/>
        </a:p>
      </dgm:t>
    </dgm:pt>
    <dgm:pt modelId="{C1A3122D-58A6-BB4C-8A76-5D5249E3C0D4}" type="sibTrans" cxnId="{8923CCE6-A4EE-2845-BB97-55E567BD7FD6}">
      <dgm:prSet/>
      <dgm:spPr/>
      <dgm:t>
        <a:bodyPr/>
        <a:lstStyle/>
        <a:p>
          <a:endParaRPr lang="es-ES" sz="1600" b="1"/>
        </a:p>
      </dgm:t>
    </dgm:pt>
    <dgm:pt modelId="{EF2FBCC0-1140-394C-8ECE-E54A1678038E}">
      <dgm:prSet phldrT="[Texto]" custT="1"/>
      <dgm:spPr/>
      <dgm:t>
        <a:bodyPr/>
        <a:lstStyle/>
        <a:p>
          <a:r>
            <a:rPr lang="es-ES" sz="1600" b="1"/>
            <a:t>3</a:t>
          </a:r>
        </a:p>
      </dgm:t>
    </dgm:pt>
    <dgm:pt modelId="{547DB2B6-5ACE-E444-90C0-CD26A990E49E}" type="parTrans" cxnId="{F8893C63-83DB-E940-93C7-E8AAE2BA144C}">
      <dgm:prSet/>
      <dgm:spPr/>
      <dgm:t>
        <a:bodyPr/>
        <a:lstStyle/>
        <a:p>
          <a:endParaRPr lang="es-ES" sz="1600" b="1"/>
        </a:p>
      </dgm:t>
    </dgm:pt>
    <dgm:pt modelId="{627F7566-B3CE-6A49-AEE4-A0352D532490}" type="sibTrans" cxnId="{F8893C63-83DB-E940-93C7-E8AAE2BA144C}">
      <dgm:prSet/>
      <dgm:spPr/>
      <dgm:t>
        <a:bodyPr/>
        <a:lstStyle/>
        <a:p>
          <a:endParaRPr lang="es-ES" sz="1600" b="1"/>
        </a:p>
      </dgm:t>
    </dgm:pt>
    <dgm:pt modelId="{0789F4C5-2D14-5848-80ED-C6D5D8B196FF}">
      <dgm:prSet phldrT="[Texto]" custT="1"/>
      <dgm:spPr/>
      <dgm:t>
        <a:bodyPr/>
        <a:lstStyle/>
        <a:p>
          <a:r>
            <a:rPr lang="es-ES" sz="1600" b="1"/>
            <a:t>Monitoreo y reflexión </a:t>
          </a:r>
        </a:p>
      </dgm:t>
    </dgm:pt>
    <dgm:pt modelId="{A7FA19E6-8B0B-FE44-9A19-42B57B4A3B77}" type="parTrans" cxnId="{52E1A74D-B31E-7544-8639-907D73071702}">
      <dgm:prSet/>
      <dgm:spPr/>
      <dgm:t>
        <a:bodyPr/>
        <a:lstStyle/>
        <a:p>
          <a:endParaRPr lang="es-ES" sz="1600" b="1"/>
        </a:p>
      </dgm:t>
    </dgm:pt>
    <dgm:pt modelId="{BE73778F-8E2C-C343-BE81-A6A680CAB4E7}" type="sibTrans" cxnId="{52E1A74D-B31E-7544-8639-907D73071702}">
      <dgm:prSet/>
      <dgm:spPr/>
      <dgm:t>
        <a:bodyPr/>
        <a:lstStyle/>
        <a:p>
          <a:endParaRPr lang="es-ES" sz="1600" b="1"/>
        </a:p>
      </dgm:t>
    </dgm:pt>
    <dgm:pt modelId="{C82B1E95-CD00-1E40-AC07-61795D97A1F7}" type="pres">
      <dgm:prSet presAssocID="{C6B2EC10-CB95-1F41-8874-D21D9A59F0F4}" presName="theList" presStyleCnt="0">
        <dgm:presLayoutVars>
          <dgm:dir/>
          <dgm:animLvl val="lvl"/>
          <dgm:resizeHandles val="exact"/>
        </dgm:presLayoutVars>
      </dgm:prSet>
      <dgm:spPr/>
      <dgm:t>
        <a:bodyPr/>
        <a:lstStyle/>
        <a:p>
          <a:endParaRPr lang="es-ES"/>
        </a:p>
      </dgm:t>
    </dgm:pt>
    <dgm:pt modelId="{CEEA0DB2-49A2-D74F-A57B-388A8E264A9F}" type="pres">
      <dgm:prSet presAssocID="{487E94DF-DC23-224E-8119-A0FA73542554}" presName="compNode" presStyleCnt="0"/>
      <dgm:spPr/>
    </dgm:pt>
    <dgm:pt modelId="{DE56D18A-EFAC-F147-8D21-985F1FC7604A}" type="pres">
      <dgm:prSet presAssocID="{487E94DF-DC23-224E-8119-A0FA73542554}" presName="noGeometry" presStyleCnt="0"/>
      <dgm:spPr/>
    </dgm:pt>
    <dgm:pt modelId="{CBF69F18-4FF2-D447-8710-4F29C36F792E}" type="pres">
      <dgm:prSet presAssocID="{487E94DF-DC23-224E-8119-A0FA73542554}" presName="childTextVisible" presStyleLbl="bgAccFollowNode1" presStyleIdx="0" presStyleCnt="3" custScaleX="118401">
        <dgm:presLayoutVars>
          <dgm:bulletEnabled val="1"/>
        </dgm:presLayoutVars>
      </dgm:prSet>
      <dgm:spPr/>
      <dgm:t>
        <a:bodyPr/>
        <a:lstStyle/>
        <a:p>
          <a:endParaRPr lang="es-ES"/>
        </a:p>
      </dgm:t>
    </dgm:pt>
    <dgm:pt modelId="{C7326A51-DA2A-9F49-972A-97B52F88D3E7}" type="pres">
      <dgm:prSet presAssocID="{487E94DF-DC23-224E-8119-A0FA73542554}" presName="childTextHidden" presStyleLbl="bgAccFollowNode1" presStyleIdx="0" presStyleCnt="3"/>
      <dgm:spPr/>
      <dgm:t>
        <a:bodyPr/>
        <a:lstStyle/>
        <a:p>
          <a:endParaRPr lang="es-ES"/>
        </a:p>
      </dgm:t>
    </dgm:pt>
    <dgm:pt modelId="{671D0945-2AE9-5B4E-AF26-5E983D9778B7}" type="pres">
      <dgm:prSet presAssocID="{487E94DF-DC23-224E-8119-A0FA73542554}" presName="parentText" presStyleLbl="node1" presStyleIdx="0" presStyleCnt="3">
        <dgm:presLayoutVars>
          <dgm:chMax val="1"/>
          <dgm:bulletEnabled val="1"/>
        </dgm:presLayoutVars>
      </dgm:prSet>
      <dgm:spPr/>
      <dgm:t>
        <a:bodyPr/>
        <a:lstStyle/>
        <a:p>
          <a:endParaRPr lang="es-ES"/>
        </a:p>
      </dgm:t>
    </dgm:pt>
    <dgm:pt modelId="{B0ACFF26-5018-5F4F-8231-5888F440B1E5}" type="pres">
      <dgm:prSet presAssocID="{487E94DF-DC23-224E-8119-A0FA73542554}" presName="aSpace" presStyleCnt="0"/>
      <dgm:spPr/>
    </dgm:pt>
    <dgm:pt modelId="{80852359-CE23-BB44-A17D-A8126001FBB1}" type="pres">
      <dgm:prSet presAssocID="{965176A2-4CFC-BA44-A7BF-FF8E39F8AA61}" presName="compNode" presStyleCnt="0"/>
      <dgm:spPr/>
    </dgm:pt>
    <dgm:pt modelId="{70774A4B-A352-BA4C-B549-1091FF41FC2C}" type="pres">
      <dgm:prSet presAssocID="{965176A2-4CFC-BA44-A7BF-FF8E39F8AA61}" presName="noGeometry" presStyleCnt="0"/>
      <dgm:spPr/>
    </dgm:pt>
    <dgm:pt modelId="{30AD86AD-41B3-E340-BEF7-5F58322DD033}" type="pres">
      <dgm:prSet presAssocID="{965176A2-4CFC-BA44-A7BF-FF8E39F8AA61}" presName="childTextVisible" presStyleLbl="bgAccFollowNode1" presStyleIdx="1" presStyleCnt="3">
        <dgm:presLayoutVars>
          <dgm:bulletEnabled val="1"/>
        </dgm:presLayoutVars>
      </dgm:prSet>
      <dgm:spPr/>
      <dgm:t>
        <a:bodyPr/>
        <a:lstStyle/>
        <a:p>
          <a:endParaRPr lang="es-ES"/>
        </a:p>
      </dgm:t>
    </dgm:pt>
    <dgm:pt modelId="{458C7665-7321-5549-B97E-6420A6085B30}" type="pres">
      <dgm:prSet presAssocID="{965176A2-4CFC-BA44-A7BF-FF8E39F8AA61}" presName="childTextHidden" presStyleLbl="bgAccFollowNode1" presStyleIdx="1" presStyleCnt="3"/>
      <dgm:spPr/>
      <dgm:t>
        <a:bodyPr/>
        <a:lstStyle/>
        <a:p>
          <a:endParaRPr lang="es-ES"/>
        </a:p>
      </dgm:t>
    </dgm:pt>
    <dgm:pt modelId="{5CE8E2D9-8485-BC4D-8827-D0A03A77D0F9}" type="pres">
      <dgm:prSet presAssocID="{965176A2-4CFC-BA44-A7BF-FF8E39F8AA61}" presName="parentText" presStyleLbl="node1" presStyleIdx="1" presStyleCnt="3">
        <dgm:presLayoutVars>
          <dgm:chMax val="1"/>
          <dgm:bulletEnabled val="1"/>
        </dgm:presLayoutVars>
      </dgm:prSet>
      <dgm:spPr/>
      <dgm:t>
        <a:bodyPr/>
        <a:lstStyle/>
        <a:p>
          <a:endParaRPr lang="es-ES"/>
        </a:p>
      </dgm:t>
    </dgm:pt>
    <dgm:pt modelId="{781D7B01-3229-9942-89F6-506FAD082132}" type="pres">
      <dgm:prSet presAssocID="{965176A2-4CFC-BA44-A7BF-FF8E39F8AA61}" presName="aSpace" presStyleCnt="0"/>
      <dgm:spPr/>
    </dgm:pt>
    <dgm:pt modelId="{AD89ECB4-E453-CB40-A1F8-24A6C299093B}" type="pres">
      <dgm:prSet presAssocID="{EF2FBCC0-1140-394C-8ECE-E54A1678038E}" presName="compNode" presStyleCnt="0"/>
      <dgm:spPr/>
    </dgm:pt>
    <dgm:pt modelId="{020ADF36-BBF8-1B49-BA58-C7C1575649DE}" type="pres">
      <dgm:prSet presAssocID="{EF2FBCC0-1140-394C-8ECE-E54A1678038E}" presName="noGeometry" presStyleCnt="0"/>
      <dgm:spPr/>
    </dgm:pt>
    <dgm:pt modelId="{CB68C009-6188-9B49-B8A0-DFA1FC15979B}" type="pres">
      <dgm:prSet presAssocID="{EF2FBCC0-1140-394C-8ECE-E54A1678038E}" presName="childTextVisible" presStyleLbl="bgAccFollowNode1" presStyleIdx="2" presStyleCnt="3">
        <dgm:presLayoutVars>
          <dgm:bulletEnabled val="1"/>
        </dgm:presLayoutVars>
      </dgm:prSet>
      <dgm:spPr/>
      <dgm:t>
        <a:bodyPr/>
        <a:lstStyle/>
        <a:p>
          <a:endParaRPr lang="es-ES"/>
        </a:p>
      </dgm:t>
    </dgm:pt>
    <dgm:pt modelId="{23BFAB6F-7380-FD4E-B521-B0529A4B3E28}" type="pres">
      <dgm:prSet presAssocID="{EF2FBCC0-1140-394C-8ECE-E54A1678038E}" presName="childTextHidden" presStyleLbl="bgAccFollowNode1" presStyleIdx="2" presStyleCnt="3"/>
      <dgm:spPr/>
      <dgm:t>
        <a:bodyPr/>
        <a:lstStyle/>
        <a:p>
          <a:endParaRPr lang="es-ES"/>
        </a:p>
      </dgm:t>
    </dgm:pt>
    <dgm:pt modelId="{ACE67B9F-990B-7E4D-B7A5-AA3829C0B7E4}" type="pres">
      <dgm:prSet presAssocID="{EF2FBCC0-1140-394C-8ECE-E54A1678038E}" presName="parentText" presStyleLbl="node1" presStyleIdx="2" presStyleCnt="3">
        <dgm:presLayoutVars>
          <dgm:chMax val="1"/>
          <dgm:bulletEnabled val="1"/>
        </dgm:presLayoutVars>
      </dgm:prSet>
      <dgm:spPr/>
      <dgm:t>
        <a:bodyPr/>
        <a:lstStyle/>
        <a:p>
          <a:endParaRPr lang="es-ES"/>
        </a:p>
      </dgm:t>
    </dgm:pt>
  </dgm:ptLst>
  <dgm:cxnLst>
    <dgm:cxn modelId="{CFA72E5B-0802-2B41-B8BC-88D2F6BFA679}" srcId="{487E94DF-DC23-224E-8119-A0FA73542554}" destId="{998CCAEE-54F3-D743-9931-2DE415004789}" srcOrd="0" destOrd="0" parTransId="{59D928D3-9516-2B4B-8411-3A33464E6545}" sibTransId="{ADEA70A7-6CD2-3E41-AF61-A1F09944CA7E}"/>
    <dgm:cxn modelId="{C00CCA5A-686C-F545-B14B-1CAB442C9751}" srcId="{C6B2EC10-CB95-1F41-8874-D21D9A59F0F4}" destId="{487E94DF-DC23-224E-8119-A0FA73542554}" srcOrd="0" destOrd="0" parTransId="{E8394F5B-4002-D643-974F-85E86CBB4C2B}" sibTransId="{B27B4DC6-F588-F440-BE8C-89D38722C145}"/>
    <dgm:cxn modelId="{F8893C63-83DB-E940-93C7-E8AAE2BA144C}" srcId="{C6B2EC10-CB95-1F41-8874-D21D9A59F0F4}" destId="{EF2FBCC0-1140-394C-8ECE-E54A1678038E}" srcOrd="2" destOrd="0" parTransId="{547DB2B6-5ACE-E444-90C0-CD26A990E49E}" sibTransId="{627F7566-B3CE-6A49-AEE4-A0352D532490}"/>
    <dgm:cxn modelId="{815E1035-7788-834E-B7B7-F4A84DECDBA8}" type="presOf" srcId="{998CCAEE-54F3-D743-9931-2DE415004789}" destId="{CBF69F18-4FF2-D447-8710-4F29C36F792E}" srcOrd="0" destOrd="0" presId="urn:microsoft.com/office/officeart/2005/8/layout/hProcess6"/>
    <dgm:cxn modelId="{5EA77DAE-6370-404D-A036-7DA35160C4AD}" type="presOf" srcId="{0789F4C5-2D14-5848-80ED-C6D5D8B196FF}" destId="{CB68C009-6188-9B49-B8A0-DFA1FC15979B}" srcOrd="0" destOrd="0" presId="urn:microsoft.com/office/officeart/2005/8/layout/hProcess6"/>
    <dgm:cxn modelId="{4B4996C1-EEA1-B84E-86A9-760601BC5B54}" type="presOf" srcId="{0789F4C5-2D14-5848-80ED-C6D5D8B196FF}" destId="{23BFAB6F-7380-FD4E-B521-B0529A4B3E28}" srcOrd="1" destOrd="0" presId="urn:microsoft.com/office/officeart/2005/8/layout/hProcess6"/>
    <dgm:cxn modelId="{5AD2B9E0-2B12-AD4E-B828-F4EEEABA1698}" type="presOf" srcId="{F6915330-9F7A-F743-93CE-482E63C653F4}" destId="{458C7665-7321-5549-B97E-6420A6085B30}" srcOrd="1" destOrd="0" presId="urn:microsoft.com/office/officeart/2005/8/layout/hProcess6"/>
    <dgm:cxn modelId="{33B63DFB-F80E-0345-B7BD-4465C026E117}" type="presOf" srcId="{487E94DF-DC23-224E-8119-A0FA73542554}" destId="{671D0945-2AE9-5B4E-AF26-5E983D9778B7}" srcOrd="0" destOrd="0" presId="urn:microsoft.com/office/officeart/2005/8/layout/hProcess6"/>
    <dgm:cxn modelId="{3AB961F3-6D05-5F45-AA73-BB1E405760C1}" type="presOf" srcId="{C6B2EC10-CB95-1F41-8874-D21D9A59F0F4}" destId="{C82B1E95-CD00-1E40-AC07-61795D97A1F7}" srcOrd="0" destOrd="0" presId="urn:microsoft.com/office/officeart/2005/8/layout/hProcess6"/>
    <dgm:cxn modelId="{1EBA807A-4E32-3746-97B5-66F9138F1C48}" srcId="{C6B2EC10-CB95-1F41-8874-D21D9A59F0F4}" destId="{965176A2-4CFC-BA44-A7BF-FF8E39F8AA61}" srcOrd="1" destOrd="0" parTransId="{43BC70F2-E62A-2E49-AC2D-81F3B045BCE0}" sibTransId="{0D6CCD82-6054-3D4D-B9A0-89DBAAE30F4E}"/>
    <dgm:cxn modelId="{8923CCE6-A4EE-2845-BB97-55E567BD7FD6}" srcId="{965176A2-4CFC-BA44-A7BF-FF8E39F8AA61}" destId="{F6915330-9F7A-F743-93CE-482E63C653F4}" srcOrd="0" destOrd="0" parTransId="{5E89CC29-D11C-B647-923B-06A58B810E0A}" sibTransId="{C1A3122D-58A6-BB4C-8A76-5D5249E3C0D4}"/>
    <dgm:cxn modelId="{58323B04-859F-D948-88AA-0642EE8D5277}" type="presOf" srcId="{EF2FBCC0-1140-394C-8ECE-E54A1678038E}" destId="{ACE67B9F-990B-7E4D-B7A5-AA3829C0B7E4}" srcOrd="0" destOrd="0" presId="urn:microsoft.com/office/officeart/2005/8/layout/hProcess6"/>
    <dgm:cxn modelId="{52E1A74D-B31E-7544-8639-907D73071702}" srcId="{EF2FBCC0-1140-394C-8ECE-E54A1678038E}" destId="{0789F4C5-2D14-5848-80ED-C6D5D8B196FF}" srcOrd="0" destOrd="0" parTransId="{A7FA19E6-8B0B-FE44-9A19-42B57B4A3B77}" sibTransId="{BE73778F-8E2C-C343-BE81-A6A680CAB4E7}"/>
    <dgm:cxn modelId="{B60A3B15-3B62-2347-B12B-2AA7707B2672}" type="presOf" srcId="{965176A2-4CFC-BA44-A7BF-FF8E39F8AA61}" destId="{5CE8E2D9-8485-BC4D-8827-D0A03A77D0F9}" srcOrd="0" destOrd="0" presId="urn:microsoft.com/office/officeart/2005/8/layout/hProcess6"/>
    <dgm:cxn modelId="{053FD828-9790-3C4D-B47D-BE2B2FBF4AC7}" type="presOf" srcId="{998CCAEE-54F3-D743-9931-2DE415004789}" destId="{C7326A51-DA2A-9F49-972A-97B52F88D3E7}" srcOrd="1" destOrd="0" presId="urn:microsoft.com/office/officeart/2005/8/layout/hProcess6"/>
    <dgm:cxn modelId="{FCA3205A-CAC3-5740-B57F-A5A3967C99B6}" type="presOf" srcId="{F6915330-9F7A-F743-93CE-482E63C653F4}" destId="{30AD86AD-41B3-E340-BEF7-5F58322DD033}" srcOrd="0" destOrd="0" presId="urn:microsoft.com/office/officeart/2005/8/layout/hProcess6"/>
    <dgm:cxn modelId="{26AC2BED-FE8D-E749-A191-A0E924637B16}" type="presParOf" srcId="{C82B1E95-CD00-1E40-AC07-61795D97A1F7}" destId="{CEEA0DB2-49A2-D74F-A57B-388A8E264A9F}" srcOrd="0" destOrd="0" presId="urn:microsoft.com/office/officeart/2005/8/layout/hProcess6"/>
    <dgm:cxn modelId="{839707EB-370D-A34B-AA26-3768A20C4078}" type="presParOf" srcId="{CEEA0DB2-49A2-D74F-A57B-388A8E264A9F}" destId="{DE56D18A-EFAC-F147-8D21-985F1FC7604A}" srcOrd="0" destOrd="0" presId="urn:microsoft.com/office/officeart/2005/8/layout/hProcess6"/>
    <dgm:cxn modelId="{8C3AFD8E-319D-984C-85CE-D53E316EC4F2}" type="presParOf" srcId="{CEEA0DB2-49A2-D74F-A57B-388A8E264A9F}" destId="{CBF69F18-4FF2-D447-8710-4F29C36F792E}" srcOrd="1" destOrd="0" presId="urn:microsoft.com/office/officeart/2005/8/layout/hProcess6"/>
    <dgm:cxn modelId="{69957BFA-D150-B04C-A8F7-3D72FEA3BA44}" type="presParOf" srcId="{CEEA0DB2-49A2-D74F-A57B-388A8E264A9F}" destId="{C7326A51-DA2A-9F49-972A-97B52F88D3E7}" srcOrd="2" destOrd="0" presId="urn:microsoft.com/office/officeart/2005/8/layout/hProcess6"/>
    <dgm:cxn modelId="{16DF34C2-8803-F943-BF23-4828FFA4266C}" type="presParOf" srcId="{CEEA0DB2-49A2-D74F-A57B-388A8E264A9F}" destId="{671D0945-2AE9-5B4E-AF26-5E983D9778B7}" srcOrd="3" destOrd="0" presId="urn:microsoft.com/office/officeart/2005/8/layout/hProcess6"/>
    <dgm:cxn modelId="{24276700-A104-764B-96F3-D173F5D61760}" type="presParOf" srcId="{C82B1E95-CD00-1E40-AC07-61795D97A1F7}" destId="{B0ACFF26-5018-5F4F-8231-5888F440B1E5}" srcOrd="1" destOrd="0" presId="urn:microsoft.com/office/officeart/2005/8/layout/hProcess6"/>
    <dgm:cxn modelId="{A3FBFEA0-4FEA-784C-B052-FE3863A253D3}" type="presParOf" srcId="{C82B1E95-CD00-1E40-AC07-61795D97A1F7}" destId="{80852359-CE23-BB44-A17D-A8126001FBB1}" srcOrd="2" destOrd="0" presId="urn:microsoft.com/office/officeart/2005/8/layout/hProcess6"/>
    <dgm:cxn modelId="{01BF5D2F-82AB-A24A-BEAF-C09F6C915F8B}" type="presParOf" srcId="{80852359-CE23-BB44-A17D-A8126001FBB1}" destId="{70774A4B-A352-BA4C-B549-1091FF41FC2C}" srcOrd="0" destOrd="0" presId="urn:microsoft.com/office/officeart/2005/8/layout/hProcess6"/>
    <dgm:cxn modelId="{66E7049B-00FA-0D4B-8AB3-B774627FB623}" type="presParOf" srcId="{80852359-CE23-BB44-A17D-A8126001FBB1}" destId="{30AD86AD-41B3-E340-BEF7-5F58322DD033}" srcOrd="1" destOrd="0" presId="urn:microsoft.com/office/officeart/2005/8/layout/hProcess6"/>
    <dgm:cxn modelId="{FF67227C-FC10-9343-A908-19D59A474E58}" type="presParOf" srcId="{80852359-CE23-BB44-A17D-A8126001FBB1}" destId="{458C7665-7321-5549-B97E-6420A6085B30}" srcOrd="2" destOrd="0" presId="urn:microsoft.com/office/officeart/2005/8/layout/hProcess6"/>
    <dgm:cxn modelId="{C44C6036-32CA-E444-BFC5-DA98615D201A}" type="presParOf" srcId="{80852359-CE23-BB44-A17D-A8126001FBB1}" destId="{5CE8E2D9-8485-BC4D-8827-D0A03A77D0F9}" srcOrd="3" destOrd="0" presId="urn:microsoft.com/office/officeart/2005/8/layout/hProcess6"/>
    <dgm:cxn modelId="{6751A219-62A0-3A41-BF7C-669449CB1032}" type="presParOf" srcId="{C82B1E95-CD00-1E40-AC07-61795D97A1F7}" destId="{781D7B01-3229-9942-89F6-506FAD082132}" srcOrd="3" destOrd="0" presId="urn:microsoft.com/office/officeart/2005/8/layout/hProcess6"/>
    <dgm:cxn modelId="{D975D3F3-D2B8-DE4A-B1F6-EDBAC8318EE8}" type="presParOf" srcId="{C82B1E95-CD00-1E40-AC07-61795D97A1F7}" destId="{AD89ECB4-E453-CB40-A1F8-24A6C299093B}" srcOrd="4" destOrd="0" presId="urn:microsoft.com/office/officeart/2005/8/layout/hProcess6"/>
    <dgm:cxn modelId="{455F9316-AD07-CE47-AE34-20E9D6112BCD}" type="presParOf" srcId="{AD89ECB4-E453-CB40-A1F8-24A6C299093B}" destId="{020ADF36-BBF8-1B49-BA58-C7C1575649DE}" srcOrd="0" destOrd="0" presId="urn:microsoft.com/office/officeart/2005/8/layout/hProcess6"/>
    <dgm:cxn modelId="{D69C8B53-6A0F-0C44-B3AE-41C4E1FAE95D}" type="presParOf" srcId="{AD89ECB4-E453-CB40-A1F8-24A6C299093B}" destId="{CB68C009-6188-9B49-B8A0-DFA1FC15979B}" srcOrd="1" destOrd="0" presId="urn:microsoft.com/office/officeart/2005/8/layout/hProcess6"/>
    <dgm:cxn modelId="{07442831-FE13-7D42-8037-E4A8B9DCB618}" type="presParOf" srcId="{AD89ECB4-E453-CB40-A1F8-24A6C299093B}" destId="{23BFAB6F-7380-FD4E-B521-B0529A4B3E28}" srcOrd="2" destOrd="0" presId="urn:microsoft.com/office/officeart/2005/8/layout/hProcess6"/>
    <dgm:cxn modelId="{8A11DCFC-B469-2647-8447-2271A3AC7CDB}" type="presParOf" srcId="{AD89ECB4-E453-CB40-A1F8-24A6C299093B}" destId="{ACE67B9F-990B-7E4D-B7A5-AA3829C0B7E4}" srcOrd="3" destOrd="0" presId="urn:microsoft.com/office/officeart/2005/8/layout/hProcess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F4A1AD-BE31-46BC-93B2-6DCEA1DF6D44}" type="doc">
      <dgm:prSet loTypeId="urn:microsoft.com/office/officeart/2005/8/layout/matrix3" loCatId="matrix" qsTypeId="urn:microsoft.com/office/officeart/2005/8/quickstyle/simple1" qsCatId="simple" csTypeId="urn:microsoft.com/office/officeart/2005/8/colors/colorful5" csCatId="colorful" phldr="1"/>
      <dgm:spPr/>
      <dgm:t>
        <a:bodyPr/>
        <a:lstStyle/>
        <a:p>
          <a:endParaRPr lang="es-CL"/>
        </a:p>
      </dgm:t>
    </dgm:pt>
    <dgm:pt modelId="{6E71452D-2AFB-49CC-B22D-FB29A25BEC01}">
      <dgm:prSet phldrT="[Texto]"/>
      <dgm:spPr/>
      <dgm:t>
        <a:bodyPr/>
        <a:lstStyle/>
        <a:p>
          <a:r>
            <a:rPr lang="es-ES_tradnl" b="1" dirty="0"/>
            <a:t>DEFINIR FOCO DE INDAGACIÓN (PREGUNTA DE INDAGCIÓN)</a:t>
          </a:r>
        </a:p>
        <a:p>
          <a:r>
            <a:rPr lang="es-ES_tradnl" dirty="0"/>
            <a:t>El primer paso es determinar en conjunto a partir de los momentos de profundización desarrollados en las jornadas de formación sobre uso de datos  o gestión </a:t>
          </a:r>
          <a:r>
            <a:rPr lang="es-ES_tradnl" dirty="0" err="1"/>
            <a:t>curricularuna</a:t>
          </a:r>
          <a:r>
            <a:rPr lang="es-ES_tradnl" dirty="0"/>
            <a:t> propuesta de indagación que permita la profundización de los datos.</a:t>
          </a:r>
          <a:endParaRPr lang="es-CL" dirty="0"/>
        </a:p>
      </dgm:t>
    </dgm:pt>
    <dgm:pt modelId="{577C641B-4C38-4707-A7BB-DA00328219FE}" type="parTrans" cxnId="{76C47FE6-AD23-4EFD-A0B8-95DA4E973F24}">
      <dgm:prSet/>
      <dgm:spPr/>
      <dgm:t>
        <a:bodyPr/>
        <a:lstStyle/>
        <a:p>
          <a:endParaRPr lang="es-CL"/>
        </a:p>
      </dgm:t>
    </dgm:pt>
    <dgm:pt modelId="{ED838811-4FF0-452E-9E59-E27F92562FD9}" type="sibTrans" cxnId="{76C47FE6-AD23-4EFD-A0B8-95DA4E973F24}">
      <dgm:prSet/>
      <dgm:spPr/>
      <dgm:t>
        <a:bodyPr/>
        <a:lstStyle/>
        <a:p>
          <a:endParaRPr lang="es-CL"/>
        </a:p>
      </dgm:t>
    </dgm:pt>
    <dgm:pt modelId="{86C042C6-9EC6-44D3-BB06-3FA3B71C03C4}">
      <dgm:prSet phldrT="[Texto]"/>
      <dgm:spPr/>
      <dgm:t>
        <a:bodyPr/>
        <a:lstStyle/>
        <a:p>
          <a:r>
            <a:rPr lang="es-CL" b="1" dirty="0"/>
            <a:t>DISEÑO DE INSTRUMENTOS DE INDAGACIÓN</a:t>
          </a:r>
        </a:p>
        <a:p>
          <a:r>
            <a:rPr lang="es-ES_tradnl" dirty="0"/>
            <a:t>Como segundo momento se invita a la dupla de trabajo de indagación a diseñar al menos </a:t>
          </a:r>
          <a:r>
            <a:rPr lang="es-ES_tradnl" b="1" dirty="0"/>
            <a:t>dos instrumentos</a:t>
          </a:r>
          <a:r>
            <a:rPr lang="es-ES_tradnl" dirty="0"/>
            <a:t> que permitan recoger información para su análisis en complemento con los con que se cuenta. </a:t>
          </a:r>
          <a:endParaRPr lang="es-CL" b="1" dirty="0"/>
        </a:p>
        <a:p>
          <a:endParaRPr lang="es-CL" dirty="0"/>
        </a:p>
      </dgm:t>
    </dgm:pt>
    <dgm:pt modelId="{08B2B6B0-D879-49C4-9219-3F6681BB7CF7}" type="parTrans" cxnId="{F82A727E-A1D2-40B2-BF23-62589D0C85BD}">
      <dgm:prSet/>
      <dgm:spPr/>
      <dgm:t>
        <a:bodyPr/>
        <a:lstStyle/>
        <a:p>
          <a:endParaRPr lang="es-CL"/>
        </a:p>
      </dgm:t>
    </dgm:pt>
    <dgm:pt modelId="{4727FC10-D1CF-4140-96DB-6146CFBE8224}" type="sibTrans" cxnId="{F82A727E-A1D2-40B2-BF23-62589D0C85BD}">
      <dgm:prSet/>
      <dgm:spPr/>
      <dgm:t>
        <a:bodyPr/>
        <a:lstStyle/>
        <a:p>
          <a:endParaRPr lang="es-CL"/>
        </a:p>
      </dgm:t>
    </dgm:pt>
    <dgm:pt modelId="{8BB16D27-15BF-4029-B996-72A609710C12}">
      <dgm:prSet phldrT="[Texto]"/>
      <dgm:spPr/>
      <dgm:t>
        <a:bodyPr/>
        <a:lstStyle/>
        <a:p>
          <a:r>
            <a:rPr lang="es-CL" b="1" dirty="0"/>
            <a:t>ORGANIZAR LA EXPERIENCIA DE INDAGACIÓN</a:t>
          </a:r>
        </a:p>
        <a:p>
          <a:r>
            <a:rPr lang="es-ES" dirty="0"/>
            <a:t>Este último paso tiene como foco organizar la sesión de indagación entre pares, para ello cada centro educativo será acompañado en este proceso por su dupla siendo uno de los centros educativos “anfitrión” y el otro “visita”. </a:t>
          </a:r>
          <a:endParaRPr lang="es-CL" b="1" dirty="0"/>
        </a:p>
        <a:p>
          <a:endParaRPr lang="es-CL" b="1" dirty="0"/>
        </a:p>
      </dgm:t>
    </dgm:pt>
    <dgm:pt modelId="{5E614D67-7D7D-476B-8258-36E1092B29C1}" type="parTrans" cxnId="{C9330CEC-23CB-4463-BBD8-4221AC67E1EB}">
      <dgm:prSet/>
      <dgm:spPr/>
      <dgm:t>
        <a:bodyPr/>
        <a:lstStyle/>
        <a:p>
          <a:endParaRPr lang="es-CL"/>
        </a:p>
      </dgm:t>
    </dgm:pt>
    <dgm:pt modelId="{B5FAD18F-3B3A-4869-9417-FF8261C55FE6}" type="sibTrans" cxnId="{C9330CEC-23CB-4463-BBD8-4221AC67E1EB}">
      <dgm:prSet/>
      <dgm:spPr/>
      <dgm:t>
        <a:bodyPr/>
        <a:lstStyle/>
        <a:p>
          <a:endParaRPr lang="es-CL"/>
        </a:p>
      </dgm:t>
    </dgm:pt>
    <dgm:pt modelId="{5A306340-3D32-45BD-B4A6-BD1A05EE6445}">
      <dgm:prSet phldrT="[Texto]"/>
      <dgm:spPr/>
      <dgm:t>
        <a:bodyPr/>
        <a:lstStyle/>
        <a:p>
          <a:r>
            <a:rPr lang="es-CL" b="1" dirty="0"/>
            <a:t>REPORTE DE LA INDAGACIÓN</a:t>
          </a:r>
        </a:p>
        <a:p>
          <a:endParaRPr lang="es-CL" dirty="0"/>
        </a:p>
        <a:p>
          <a:r>
            <a:rPr lang="es-ES" dirty="0"/>
            <a:t>El reporte de indagación comprende los siguientes puntos para desarrollar una vez desarrollada la visita al centro educativo dupla de esta experiencia. </a:t>
          </a:r>
          <a:endParaRPr lang="es-CL" dirty="0"/>
        </a:p>
      </dgm:t>
    </dgm:pt>
    <dgm:pt modelId="{25D2C04C-EBB0-4E17-9079-EF5C400730A9}" type="parTrans" cxnId="{9A6C1FE7-3844-495A-9C49-30BAB05AFC6E}">
      <dgm:prSet/>
      <dgm:spPr/>
      <dgm:t>
        <a:bodyPr/>
        <a:lstStyle/>
        <a:p>
          <a:endParaRPr lang="es-CL"/>
        </a:p>
      </dgm:t>
    </dgm:pt>
    <dgm:pt modelId="{9F62D756-40AA-4085-873F-A54FFDAE4C0B}" type="sibTrans" cxnId="{9A6C1FE7-3844-495A-9C49-30BAB05AFC6E}">
      <dgm:prSet/>
      <dgm:spPr/>
      <dgm:t>
        <a:bodyPr/>
        <a:lstStyle/>
        <a:p>
          <a:endParaRPr lang="es-CL"/>
        </a:p>
      </dgm:t>
    </dgm:pt>
    <dgm:pt modelId="{AA99D309-6B96-4E23-BD89-3296A2AA013D}" type="pres">
      <dgm:prSet presAssocID="{B0F4A1AD-BE31-46BC-93B2-6DCEA1DF6D44}" presName="matrix" presStyleCnt="0">
        <dgm:presLayoutVars>
          <dgm:chMax val="1"/>
          <dgm:dir/>
          <dgm:resizeHandles val="exact"/>
        </dgm:presLayoutVars>
      </dgm:prSet>
      <dgm:spPr/>
      <dgm:t>
        <a:bodyPr/>
        <a:lstStyle/>
        <a:p>
          <a:endParaRPr lang="es-ES"/>
        </a:p>
      </dgm:t>
    </dgm:pt>
    <dgm:pt modelId="{03319418-CD85-4E02-A8E0-5F05A3F2200E}" type="pres">
      <dgm:prSet presAssocID="{B0F4A1AD-BE31-46BC-93B2-6DCEA1DF6D44}" presName="diamond" presStyleLbl="bgShp" presStyleIdx="0" presStyleCnt="1"/>
      <dgm:spPr/>
    </dgm:pt>
    <dgm:pt modelId="{E16A3EA2-E4B9-401D-B80A-2139AC017E38}" type="pres">
      <dgm:prSet presAssocID="{B0F4A1AD-BE31-46BC-93B2-6DCEA1DF6D44}" presName="quad1" presStyleLbl="node1" presStyleIdx="0" presStyleCnt="4">
        <dgm:presLayoutVars>
          <dgm:chMax val="0"/>
          <dgm:chPref val="0"/>
          <dgm:bulletEnabled val="1"/>
        </dgm:presLayoutVars>
      </dgm:prSet>
      <dgm:spPr/>
      <dgm:t>
        <a:bodyPr/>
        <a:lstStyle/>
        <a:p>
          <a:endParaRPr lang="es-ES"/>
        </a:p>
      </dgm:t>
    </dgm:pt>
    <dgm:pt modelId="{6DA06ADD-ABA9-4783-AA3B-F7B71478B45C}" type="pres">
      <dgm:prSet presAssocID="{B0F4A1AD-BE31-46BC-93B2-6DCEA1DF6D44}" presName="quad2" presStyleLbl="node1" presStyleIdx="1" presStyleCnt="4">
        <dgm:presLayoutVars>
          <dgm:chMax val="0"/>
          <dgm:chPref val="0"/>
          <dgm:bulletEnabled val="1"/>
        </dgm:presLayoutVars>
      </dgm:prSet>
      <dgm:spPr/>
      <dgm:t>
        <a:bodyPr/>
        <a:lstStyle/>
        <a:p>
          <a:endParaRPr lang="es-ES"/>
        </a:p>
      </dgm:t>
    </dgm:pt>
    <dgm:pt modelId="{91913882-8C3A-43CF-8E1D-FBF6E9F996DF}" type="pres">
      <dgm:prSet presAssocID="{B0F4A1AD-BE31-46BC-93B2-6DCEA1DF6D44}" presName="quad3" presStyleLbl="node1" presStyleIdx="2" presStyleCnt="4">
        <dgm:presLayoutVars>
          <dgm:chMax val="0"/>
          <dgm:chPref val="0"/>
          <dgm:bulletEnabled val="1"/>
        </dgm:presLayoutVars>
      </dgm:prSet>
      <dgm:spPr/>
      <dgm:t>
        <a:bodyPr/>
        <a:lstStyle/>
        <a:p>
          <a:endParaRPr lang="es-ES"/>
        </a:p>
      </dgm:t>
    </dgm:pt>
    <dgm:pt modelId="{F50C0DF5-7137-44FE-AD42-282B580EC2EC}" type="pres">
      <dgm:prSet presAssocID="{B0F4A1AD-BE31-46BC-93B2-6DCEA1DF6D44}" presName="quad4" presStyleLbl="node1" presStyleIdx="3" presStyleCnt="4">
        <dgm:presLayoutVars>
          <dgm:chMax val="0"/>
          <dgm:chPref val="0"/>
          <dgm:bulletEnabled val="1"/>
        </dgm:presLayoutVars>
      </dgm:prSet>
      <dgm:spPr/>
      <dgm:t>
        <a:bodyPr/>
        <a:lstStyle/>
        <a:p>
          <a:endParaRPr lang="es-ES"/>
        </a:p>
      </dgm:t>
    </dgm:pt>
  </dgm:ptLst>
  <dgm:cxnLst>
    <dgm:cxn modelId="{6810FEF6-D88D-41B6-A5FE-5649B652CD9D}" type="presOf" srcId="{6E71452D-2AFB-49CC-B22D-FB29A25BEC01}" destId="{E16A3EA2-E4B9-401D-B80A-2139AC017E38}" srcOrd="0" destOrd="0" presId="urn:microsoft.com/office/officeart/2005/8/layout/matrix3"/>
    <dgm:cxn modelId="{0EEBE4F3-8E4E-4963-BA7C-EA07E2BE454F}" type="presOf" srcId="{86C042C6-9EC6-44D3-BB06-3FA3B71C03C4}" destId="{6DA06ADD-ABA9-4783-AA3B-F7B71478B45C}" srcOrd="0" destOrd="0" presId="urn:microsoft.com/office/officeart/2005/8/layout/matrix3"/>
    <dgm:cxn modelId="{27E0AE9C-B1BB-4A83-ADEE-A1DBC719FCD5}" type="presOf" srcId="{8BB16D27-15BF-4029-B996-72A609710C12}" destId="{91913882-8C3A-43CF-8E1D-FBF6E9F996DF}" srcOrd="0" destOrd="0" presId="urn:microsoft.com/office/officeart/2005/8/layout/matrix3"/>
    <dgm:cxn modelId="{76C47FE6-AD23-4EFD-A0B8-95DA4E973F24}" srcId="{B0F4A1AD-BE31-46BC-93B2-6DCEA1DF6D44}" destId="{6E71452D-2AFB-49CC-B22D-FB29A25BEC01}" srcOrd="0" destOrd="0" parTransId="{577C641B-4C38-4707-A7BB-DA00328219FE}" sibTransId="{ED838811-4FF0-452E-9E59-E27F92562FD9}"/>
    <dgm:cxn modelId="{C452E65F-6871-4B29-AEA3-39654F35C4D1}" type="presOf" srcId="{5A306340-3D32-45BD-B4A6-BD1A05EE6445}" destId="{F50C0DF5-7137-44FE-AD42-282B580EC2EC}" srcOrd="0" destOrd="0" presId="urn:microsoft.com/office/officeart/2005/8/layout/matrix3"/>
    <dgm:cxn modelId="{C9330CEC-23CB-4463-BBD8-4221AC67E1EB}" srcId="{B0F4A1AD-BE31-46BC-93B2-6DCEA1DF6D44}" destId="{8BB16D27-15BF-4029-B996-72A609710C12}" srcOrd="2" destOrd="0" parTransId="{5E614D67-7D7D-476B-8258-36E1092B29C1}" sibTransId="{B5FAD18F-3B3A-4869-9417-FF8261C55FE6}"/>
    <dgm:cxn modelId="{139F4ABD-211C-4045-8923-39351FC6B7CA}" type="presOf" srcId="{B0F4A1AD-BE31-46BC-93B2-6DCEA1DF6D44}" destId="{AA99D309-6B96-4E23-BD89-3296A2AA013D}" srcOrd="0" destOrd="0" presId="urn:microsoft.com/office/officeart/2005/8/layout/matrix3"/>
    <dgm:cxn modelId="{9A6C1FE7-3844-495A-9C49-30BAB05AFC6E}" srcId="{B0F4A1AD-BE31-46BC-93B2-6DCEA1DF6D44}" destId="{5A306340-3D32-45BD-B4A6-BD1A05EE6445}" srcOrd="3" destOrd="0" parTransId="{25D2C04C-EBB0-4E17-9079-EF5C400730A9}" sibTransId="{9F62D756-40AA-4085-873F-A54FFDAE4C0B}"/>
    <dgm:cxn modelId="{F82A727E-A1D2-40B2-BF23-62589D0C85BD}" srcId="{B0F4A1AD-BE31-46BC-93B2-6DCEA1DF6D44}" destId="{86C042C6-9EC6-44D3-BB06-3FA3B71C03C4}" srcOrd="1" destOrd="0" parTransId="{08B2B6B0-D879-49C4-9219-3F6681BB7CF7}" sibTransId="{4727FC10-D1CF-4140-96DB-6146CFBE8224}"/>
    <dgm:cxn modelId="{62CCA8F9-CA74-4A2D-86A7-BED0BEA385C7}" type="presParOf" srcId="{AA99D309-6B96-4E23-BD89-3296A2AA013D}" destId="{03319418-CD85-4E02-A8E0-5F05A3F2200E}" srcOrd="0" destOrd="0" presId="urn:microsoft.com/office/officeart/2005/8/layout/matrix3"/>
    <dgm:cxn modelId="{2C50E01A-0401-4DA3-BFE4-28C19E6B6E70}" type="presParOf" srcId="{AA99D309-6B96-4E23-BD89-3296A2AA013D}" destId="{E16A3EA2-E4B9-401D-B80A-2139AC017E38}" srcOrd="1" destOrd="0" presId="urn:microsoft.com/office/officeart/2005/8/layout/matrix3"/>
    <dgm:cxn modelId="{BC9E28C4-001E-4096-B7FB-23665F6229DB}" type="presParOf" srcId="{AA99D309-6B96-4E23-BD89-3296A2AA013D}" destId="{6DA06ADD-ABA9-4783-AA3B-F7B71478B45C}" srcOrd="2" destOrd="0" presId="urn:microsoft.com/office/officeart/2005/8/layout/matrix3"/>
    <dgm:cxn modelId="{ED611BE8-7D2D-4840-8FAF-5B2B80F7F029}" type="presParOf" srcId="{AA99D309-6B96-4E23-BD89-3296A2AA013D}" destId="{91913882-8C3A-43CF-8E1D-FBF6E9F996DF}" srcOrd="3" destOrd="0" presId="urn:microsoft.com/office/officeart/2005/8/layout/matrix3"/>
    <dgm:cxn modelId="{51071CB3-7273-40F8-8FF1-1BA54CD3CA23}" type="presParOf" srcId="{AA99D309-6B96-4E23-BD89-3296A2AA013D}" destId="{F50C0DF5-7137-44FE-AD42-282B580EC2EC}" srcOrd="4" destOrd="0" presId="urn:microsoft.com/office/officeart/2005/8/layout/matrix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DEF5E74-754E-BD4D-9C00-C09BDCF3830E}" type="doc">
      <dgm:prSet loTypeId="urn:microsoft.com/office/officeart/2005/8/layout/list1" loCatId="" qsTypeId="urn:microsoft.com/office/officeart/2005/8/quickstyle/simple1" qsCatId="simple" csTypeId="urn:microsoft.com/office/officeart/2005/8/colors/colorful5" csCatId="colorful" phldr="1"/>
      <dgm:spPr/>
      <dgm:t>
        <a:bodyPr/>
        <a:lstStyle/>
        <a:p>
          <a:endParaRPr lang="es-ES"/>
        </a:p>
      </dgm:t>
    </dgm:pt>
    <dgm:pt modelId="{EB97D614-8C1D-4643-A123-98EDAACDF584}">
      <dgm:prSet phldrT="[Texto]" custT="1"/>
      <dgm:spPr/>
      <dgm:t>
        <a:bodyPr/>
        <a:lstStyle/>
        <a:p>
          <a:r>
            <a:rPr lang="es-ES" sz="2000" dirty="0"/>
            <a:t>Generación de conocimiento situado </a:t>
          </a:r>
        </a:p>
      </dgm:t>
    </dgm:pt>
    <dgm:pt modelId="{FEDEDFD9-CDC3-0A46-9373-FDDBBA556C08}" type="parTrans" cxnId="{5B19F085-FEC4-6D41-84C1-FE5953140BA5}">
      <dgm:prSet/>
      <dgm:spPr/>
      <dgm:t>
        <a:bodyPr/>
        <a:lstStyle/>
        <a:p>
          <a:endParaRPr lang="es-ES" sz="3600"/>
        </a:p>
      </dgm:t>
    </dgm:pt>
    <dgm:pt modelId="{886C2C21-D055-C64C-BE74-5085D47BBB49}" type="sibTrans" cxnId="{5B19F085-FEC4-6D41-84C1-FE5953140BA5}">
      <dgm:prSet/>
      <dgm:spPr/>
      <dgm:t>
        <a:bodyPr/>
        <a:lstStyle/>
        <a:p>
          <a:endParaRPr lang="es-ES" sz="3600"/>
        </a:p>
      </dgm:t>
    </dgm:pt>
    <dgm:pt modelId="{2C02BF00-3C69-A94F-8F36-DD0479CD188D}">
      <dgm:prSet phldrT="[Texto]" custT="1"/>
      <dgm:spPr/>
      <dgm:t>
        <a:bodyPr/>
        <a:lstStyle/>
        <a:p>
          <a:r>
            <a:rPr lang="es-ES" sz="2000" dirty="0"/>
            <a:t>Desde cada contexto, especialidades, características de cada centro </a:t>
          </a:r>
        </a:p>
      </dgm:t>
    </dgm:pt>
    <dgm:pt modelId="{D776B445-DA01-8D44-9641-3E074E187D20}" type="parTrans" cxnId="{278AD09A-36EC-E74B-9D8C-622528AEF3CE}">
      <dgm:prSet/>
      <dgm:spPr/>
      <dgm:t>
        <a:bodyPr/>
        <a:lstStyle/>
        <a:p>
          <a:endParaRPr lang="es-ES" sz="3600"/>
        </a:p>
      </dgm:t>
    </dgm:pt>
    <dgm:pt modelId="{AB33C0CE-9C54-C441-BBE9-3874B8D5231B}" type="sibTrans" cxnId="{278AD09A-36EC-E74B-9D8C-622528AEF3CE}">
      <dgm:prSet/>
      <dgm:spPr/>
      <dgm:t>
        <a:bodyPr/>
        <a:lstStyle/>
        <a:p>
          <a:endParaRPr lang="es-ES" sz="3600"/>
        </a:p>
      </dgm:t>
    </dgm:pt>
    <dgm:pt modelId="{B1525DD4-FE71-E346-AF8E-474896332720}">
      <dgm:prSet phldrT="[Texto]" custT="1"/>
      <dgm:spPr/>
      <dgm:t>
        <a:bodyPr/>
        <a:lstStyle/>
        <a:p>
          <a:r>
            <a:rPr lang="es-ES" sz="2000" dirty="0"/>
            <a:t>Distinciones pedagógicas y curriculares para la EMTP</a:t>
          </a:r>
        </a:p>
      </dgm:t>
    </dgm:pt>
    <dgm:pt modelId="{3CB14D82-FF64-2A40-96A2-52FC70EC8D55}" type="parTrans" cxnId="{E93655F8-DB64-9C40-8C4B-D33629B5A3B4}">
      <dgm:prSet/>
      <dgm:spPr/>
      <dgm:t>
        <a:bodyPr/>
        <a:lstStyle/>
        <a:p>
          <a:endParaRPr lang="es-ES" sz="3600"/>
        </a:p>
      </dgm:t>
    </dgm:pt>
    <dgm:pt modelId="{FC740A9C-0051-374D-A2D7-D242E292037D}" type="sibTrans" cxnId="{E93655F8-DB64-9C40-8C4B-D33629B5A3B4}">
      <dgm:prSet/>
      <dgm:spPr/>
      <dgm:t>
        <a:bodyPr/>
        <a:lstStyle/>
        <a:p>
          <a:endParaRPr lang="es-ES" sz="3600"/>
        </a:p>
      </dgm:t>
    </dgm:pt>
    <dgm:pt modelId="{453DE71A-8168-D44B-BB96-470BC4EEB747}">
      <dgm:prSet custT="1"/>
      <dgm:spPr/>
      <dgm:t>
        <a:bodyPr/>
        <a:lstStyle/>
        <a:p>
          <a:r>
            <a:rPr lang="es-ES" sz="2000" dirty="0"/>
            <a:t>Actores claves como especialistas e investigadores/as </a:t>
          </a:r>
        </a:p>
      </dgm:t>
    </dgm:pt>
    <dgm:pt modelId="{D6FBC70D-2899-8C42-85FA-C3A31CFA03DD}" type="parTrans" cxnId="{1EB95428-F897-1041-97ED-5BF231626F0E}">
      <dgm:prSet/>
      <dgm:spPr/>
      <dgm:t>
        <a:bodyPr/>
        <a:lstStyle/>
        <a:p>
          <a:endParaRPr lang="es-ES"/>
        </a:p>
      </dgm:t>
    </dgm:pt>
    <dgm:pt modelId="{76DA91C8-4C9A-9742-9CCB-EEB043401FCD}" type="sibTrans" cxnId="{1EB95428-F897-1041-97ED-5BF231626F0E}">
      <dgm:prSet/>
      <dgm:spPr/>
      <dgm:t>
        <a:bodyPr/>
        <a:lstStyle/>
        <a:p>
          <a:endParaRPr lang="es-ES"/>
        </a:p>
      </dgm:t>
    </dgm:pt>
    <dgm:pt modelId="{60E43F3E-90A4-0B45-98EC-A6695D9B2A6C}" type="pres">
      <dgm:prSet presAssocID="{9DEF5E74-754E-BD4D-9C00-C09BDCF3830E}" presName="linear" presStyleCnt="0">
        <dgm:presLayoutVars>
          <dgm:dir/>
          <dgm:animLvl val="lvl"/>
          <dgm:resizeHandles val="exact"/>
        </dgm:presLayoutVars>
      </dgm:prSet>
      <dgm:spPr/>
      <dgm:t>
        <a:bodyPr/>
        <a:lstStyle/>
        <a:p>
          <a:endParaRPr lang="es-ES"/>
        </a:p>
      </dgm:t>
    </dgm:pt>
    <dgm:pt modelId="{C6EA6B37-61F1-1F4A-AA0A-CB33962D00A2}" type="pres">
      <dgm:prSet presAssocID="{EB97D614-8C1D-4643-A123-98EDAACDF584}" presName="parentLin" presStyleCnt="0"/>
      <dgm:spPr/>
    </dgm:pt>
    <dgm:pt modelId="{44F8AD69-8277-7D4B-8263-3AC8DBE191F2}" type="pres">
      <dgm:prSet presAssocID="{EB97D614-8C1D-4643-A123-98EDAACDF584}" presName="parentLeftMargin" presStyleLbl="node1" presStyleIdx="0" presStyleCnt="4"/>
      <dgm:spPr/>
      <dgm:t>
        <a:bodyPr/>
        <a:lstStyle/>
        <a:p>
          <a:endParaRPr lang="es-ES"/>
        </a:p>
      </dgm:t>
    </dgm:pt>
    <dgm:pt modelId="{88BDA4BC-C406-9B4E-869E-99C53A22843B}" type="pres">
      <dgm:prSet presAssocID="{EB97D614-8C1D-4643-A123-98EDAACDF584}" presName="parentText" presStyleLbl="node1" presStyleIdx="0" presStyleCnt="4" custScaleX="101204" custScaleY="314836">
        <dgm:presLayoutVars>
          <dgm:chMax val="0"/>
          <dgm:bulletEnabled val="1"/>
        </dgm:presLayoutVars>
      </dgm:prSet>
      <dgm:spPr/>
      <dgm:t>
        <a:bodyPr/>
        <a:lstStyle/>
        <a:p>
          <a:endParaRPr lang="es-ES"/>
        </a:p>
      </dgm:t>
    </dgm:pt>
    <dgm:pt modelId="{1E7A7355-3609-A349-9AEA-133ED26FC933}" type="pres">
      <dgm:prSet presAssocID="{EB97D614-8C1D-4643-A123-98EDAACDF584}" presName="negativeSpace" presStyleCnt="0"/>
      <dgm:spPr/>
    </dgm:pt>
    <dgm:pt modelId="{1294F28C-CFD6-4442-9ECD-F6661F0D002B}" type="pres">
      <dgm:prSet presAssocID="{EB97D614-8C1D-4643-A123-98EDAACDF584}" presName="childText" presStyleLbl="conFgAcc1" presStyleIdx="0" presStyleCnt="4">
        <dgm:presLayoutVars>
          <dgm:bulletEnabled val="1"/>
        </dgm:presLayoutVars>
      </dgm:prSet>
      <dgm:spPr/>
    </dgm:pt>
    <dgm:pt modelId="{945E64FF-ADBE-F14C-ADB4-EF132CD519F9}" type="pres">
      <dgm:prSet presAssocID="{886C2C21-D055-C64C-BE74-5085D47BBB49}" presName="spaceBetweenRectangles" presStyleCnt="0"/>
      <dgm:spPr/>
    </dgm:pt>
    <dgm:pt modelId="{8C32B35E-77EC-9F46-8994-2C86A8C4E7A6}" type="pres">
      <dgm:prSet presAssocID="{2C02BF00-3C69-A94F-8F36-DD0479CD188D}" presName="parentLin" presStyleCnt="0"/>
      <dgm:spPr/>
    </dgm:pt>
    <dgm:pt modelId="{FF89D22F-43F6-D84A-A266-1B4C5B7C9E1B}" type="pres">
      <dgm:prSet presAssocID="{2C02BF00-3C69-A94F-8F36-DD0479CD188D}" presName="parentLeftMargin" presStyleLbl="node1" presStyleIdx="0" presStyleCnt="4"/>
      <dgm:spPr/>
      <dgm:t>
        <a:bodyPr/>
        <a:lstStyle/>
        <a:p>
          <a:endParaRPr lang="es-ES"/>
        </a:p>
      </dgm:t>
    </dgm:pt>
    <dgm:pt modelId="{02DF9A0D-78CF-234E-84E1-8F2FB76DB991}" type="pres">
      <dgm:prSet presAssocID="{2C02BF00-3C69-A94F-8F36-DD0479CD188D}" presName="parentText" presStyleLbl="node1" presStyleIdx="1" presStyleCnt="4" custScaleX="101204" custScaleY="314836">
        <dgm:presLayoutVars>
          <dgm:chMax val="0"/>
          <dgm:bulletEnabled val="1"/>
        </dgm:presLayoutVars>
      </dgm:prSet>
      <dgm:spPr/>
      <dgm:t>
        <a:bodyPr/>
        <a:lstStyle/>
        <a:p>
          <a:endParaRPr lang="es-ES"/>
        </a:p>
      </dgm:t>
    </dgm:pt>
    <dgm:pt modelId="{20179020-A24B-1743-BF5F-935B1308B7E4}" type="pres">
      <dgm:prSet presAssocID="{2C02BF00-3C69-A94F-8F36-DD0479CD188D}" presName="negativeSpace" presStyleCnt="0"/>
      <dgm:spPr/>
    </dgm:pt>
    <dgm:pt modelId="{17807938-B14C-C140-9B6B-020BDB760F45}" type="pres">
      <dgm:prSet presAssocID="{2C02BF00-3C69-A94F-8F36-DD0479CD188D}" presName="childText" presStyleLbl="conFgAcc1" presStyleIdx="1" presStyleCnt="4">
        <dgm:presLayoutVars>
          <dgm:bulletEnabled val="1"/>
        </dgm:presLayoutVars>
      </dgm:prSet>
      <dgm:spPr/>
    </dgm:pt>
    <dgm:pt modelId="{601D5F5B-99F6-2647-A5A1-D74919237F1D}" type="pres">
      <dgm:prSet presAssocID="{AB33C0CE-9C54-C441-BBE9-3874B8D5231B}" presName="spaceBetweenRectangles" presStyleCnt="0"/>
      <dgm:spPr/>
    </dgm:pt>
    <dgm:pt modelId="{9B0A068D-0428-4048-9643-2773C7F27422}" type="pres">
      <dgm:prSet presAssocID="{B1525DD4-FE71-E346-AF8E-474896332720}" presName="parentLin" presStyleCnt="0"/>
      <dgm:spPr/>
    </dgm:pt>
    <dgm:pt modelId="{20FA3F72-CD65-C34A-B25E-D4B57DDE2E1A}" type="pres">
      <dgm:prSet presAssocID="{B1525DD4-FE71-E346-AF8E-474896332720}" presName="parentLeftMargin" presStyleLbl="node1" presStyleIdx="1" presStyleCnt="4"/>
      <dgm:spPr/>
      <dgm:t>
        <a:bodyPr/>
        <a:lstStyle/>
        <a:p>
          <a:endParaRPr lang="es-ES"/>
        </a:p>
      </dgm:t>
    </dgm:pt>
    <dgm:pt modelId="{9171428D-0265-0F4A-A787-5E6415C35D39}" type="pres">
      <dgm:prSet presAssocID="{B1525DD4-FE71-E346-AF8E-474896332720}" presName="parentText" presStyleLbl="node1" presStyleIdx="2" presStyleCnt="4" custScaleX="101204" custScaleY="314836">
        <dgm:presLayoutVars>
          <dgm:chMax val="0"/>
          <dgm:bulletEnabled val="1"/>
        </dgm:presLayoutVars>
      </dgm:prSet>
      <dgm:spPr/>
      <dgm:t>
        <a:bodyPr/>
        <a:lstStyle/>
        <a:p>
          <a:endParaRPr lang="es-ES"/>
        </a:p>
      </dgm:t>
    </dgm:pt>
    <dgm:pt modelId="{14AF0FB8-61F0-564D-A121-7ABF124B50DC}" type="pres">
      <dgm:prSet presAssocID="{B1525DD4-FE71-E346-AF8E-474896332720}" presName="negativeSpace" presStyleCnt="0"/>
      <dgm:spPr/>
    </dgm:pt>
    <dgm:pt modelId="{9ACF7CE4-7D22-C74D-8551-8BFF2D487BFB}" type="pres">
      <dgm:prSet presAssocID="{B1525DD4-FE71-E346-AF8E-474896332720}" presName="childText" presStyleLbl="conFgAcc1" presStyleIdx="2" presStyleCnt="4">
        <dgm:presLayoutVars>
          <dgm:bulletEnabled val="1"/>
        </dgm:presLayoutVars>
      </dgm:prSet>
      <dgm:spPr/>
    </dgm:pt>
    <dgm:pt modelId="{1B7667D2-62AA-8F4D-915B-D691FD081A2C}" type="pres">
      <dgm:prSet presAssocID="{FC740A9C-0051-374D-A2D7-D242E292037D}" presName="spaceBetweenRectangles" presStyleCnt="0"/>
      <dgm:spPr/>
    </dgm:pt>
    <dgm:pt modelId="{E565A9EE-63CE-FE4C-BF10-9FE92CC090B1}" type="pres">
      <dgm:prSet presAssocID="{453DE71A-8168-D44B-BB96-470BC4EEB747}" presName="parentLin" presStyleCnt="0"/>
      <dgm:spPr/>
    </dgm:pt>
    <dgm:pt modelId="{74178818-1B24-B74B-8875-23F19200549B}" type="pres">
      <dgm:prSet presAssocID="{453DE71A-8168-D44B-BB96-470BC4EEB747}" presName="parentLeftMargin" presStyleLbl="node1" presStyleIdx="2" presStyleCnt="4"/>
      <dgm:spPr/>
      <dgm:t>
        <a:bodyPr/>
        <a:lstStyle/>
        <a:p>
          <a:endParaRPr lang="es-ES"/>
        </a:p>
      </dgm:t>
    </dgm:pt>
    <dgm:pt modelId="{B0D41A4D-51AB-A046-81E4-B76D92D71B93}" type="pres">
      <dgm:prSet presAssocID="{453DE71A-8168-D44B-BB96-470BC4EEB747}" presName="parentText" presStyleLbl="node1" presStyleIdx="3" presStyleCnt="4" custScaleY="277373">
        <dgm:presLayoutVars>
          <dgm:chMax val="0"/>
          <dgm:bulletEnabled val="1"/>
        </dgm:presLayoutVars>
      </dgm:prSet>
      <dgm:spPr/>
      <dgm:t>
        <a:bodyPr/>
        <a:lstStyle/>
        <a:p>
          <a:endParaRPr lang="es-ES"/>
        </a:p>
      </dgm:t>
    </dgm:pt>
    <dgm:pt modelId="{7E4279EE-D232-0343-94E8-BFD4B8B86E49}" type="pres">
      <dgm:prSet presAssocID="{453DE71A-8168-D44B-BB96-470BC4EEB747}" presName="negativeSpace" presStyleCnt="0"/>
      <dgm:spPr/>
    </dgm:pt>
    <dgm:pt modelId="{46B4E003-0ED6-0042-B965-B8935C0D1AC9}" type="pres">
      <dgm:prSet presAssocID="{453DE71A-8168-D44B-BB96-470BC4EEB747}" presName="childText" presStyleLbl="conFgAcc1" presStyleIdx="3" presStyleCnt="4">
        <dgm:presLayoutVars>
          <dgm:bulletEnabled val="1"/>
        </dgm:presLayoutVars>
      </dgm:prSet>
      <dgm:spPr/>
    </dgm:pt>
  </dgm:ptLst>
  <dgm:cxnLst>
    <dgm:cxn modelId="{278AD09A-36EC-E74B-9D8C-622528AEF3CE}" srcId="{9DEF5E74-754E-BD4D-9C00-C09BDCF3830E}" destId="{2C02BF00-3C69-A94F-8F36-DD0479CD188D}" srcOrd="1" destOrd="0" parTransId="{D776B445-DA01-8D44-9641-3E074E187D20}" sibTransId="{AB33C0CE-9C54-C441-BBE9-3874B8D5231B}"/>
    <dgm:cxn modelId="{2F2B23FE-C5C6-1647-89A0-55244D6E6BC9}" type="presOf" srcId="{2C02BF00-3C69-A94F-8F36-DD0479CD188D}" destId="{02DF9A0D-78CF-234E-84E1-8F2FB76DB991}" srcOrd="1" destOrd="0" presId="urn:microsoft.com/office/officeart/2005/8/layout/list1"/>
    <dgm:cxn modelId="{073A3C35-BDB5-5E48-98CF-08AD824F2D4F}" type="presOf" srcId="{B1525DD4-FE71-E346-AF8E-474896332720}" destId="{20FA3F72-CD65-C34A-B25E-D4B57DDE2E1A}" srcOrd="0" destOrd="0" presId="urn:microsoft.com/office/officeart/2005/8/layout/list1"/>
    <dgm:cxn modelId="{8B4A8F79-FB03-1848-B675-96D8D1C8AFF1}" type="presOf" srcId="{2C02BF00-3C69-A94F-8F36-DD0479CD188D}" destId="{FF89D22F-43F6-D84A-A266-1B4C5B7C9E1B}" srcOrd="0" destOrd="0" presId="urn:microsoft.com/office/officeart/2005/8/layout/list1"/>
    <dgm:cxn modelId="{CB262693-996C-2847-AE7D-F133B6D543F0}" type="presOf" srcId="{EB97D614-8C1D-4643-A123-98EDAACDF584}" destId="{88BDA4BC-C406-9B4E-869E-99C53A22843B}" srcOrd="1" destOrd="0" presId="urn:microsoft.com/office/officeart/2005/8/layout/list1"/>
    <dgm:cxn modelId="{5B19F085-FEC4-6D41-84C1-FE5953140BA5}" srcId="{9DEF5E74-754E-BD4D-9C00-C09BDCF3830E}" destId="{EB97D614-8C1D-4643-A123-98EDAACDF584}" srcOrd="0" destOrd="0" parTransId="{FEDEDFD9-CDC3-0A46-9373-FDDBBA556C08}" sibTransId="{886C2C21-D055-C64C-BE74-5085D47BBB49}"/>
    <dgm:cxn modelId="{1D08C978-357F-B048-B402-16B1317B5A23}" type="presOf" srcId="{453DE71A-8168-D44B-BB96-470BC4EEB747}" destId="{B0D41A4D-51AB-A046-81E4-B76D92D71B93}" srcOrd="1" destOrd="0" presId="urn:microsoft.com/office/officeart/2005/8/layout/list1"/>
    <dgm:cxn modelId="{E2565C7A-0399-8A40-8B2D-8917C24DCC25}" type="presOf" srcId="{9DEF5E74-754E-BD4D-9C00-C09BDCF3830E}" destId="{60E43F3E-90A4-0B45-98EC-A6695D9B2A6C}" srcOrd="0" destOrd="0" presId="urn:microsoft.com/office/officeart/2005/8/layout/list1"/>
    <dgm:cxn modelId="{69A8300B-D72A-8648-B83D-E9D943A2549F}" type="presOf" srcId="{EB97D614-8C1D-4643-A123-98EDAACDF584}" destId="{44F8AD69-8277-7D4B-8263-3AC8DBE191F2}" srcOrd="0" destOrd="0" presId="urn:microsoft.com/office/officeart/2005/8/layout/list1"/>
    <dgm:cxn modelId="{1EB95428-F897-1041-97ED-5BF231626F0E}" srcId="{9DEF5E74-754E-BD4D-9C00-C09BDCF3830E}" destId="{453DE71A-8168-D44B-BB96-470BC4EEB747}" srcOrd="3" destOrd="0" parTransId="{D6FBC70D-2899-8C42-85FA-C3A31CFA03DD}" sibTransId="{76DA91C8-4C9A-9742-9CCB-EEB043401FCD}"/>
    <dgm:cxn modelId="{1A838347-738E-9549-A164-094D9832CC0B}" type="presOf" srcId="{453DE71A-8168-D44B-BB96-470BC4EEB747}" destId="{74178818-1B24-B74B-8875-23F19200549B}" srcOrd="0" destOrd="0" presId="urn:microsoft.com/office/officeart/2005/8/layout/list1"/>
    <dgm:cxn modelId="{0753788C-7FE2-0344-A692-A554BAEA1C74}" type="presOf" srcId="{B1525DD4-FE71-E346-AF8E-474896332720}" destId="{9171428D-0265-0F4A-A787-5E6415C35D39}" srcOrd="1" destOrd="0" presId="urn:microsoft.com/office/officeart/2005/8/layout/list1"/>
    <dgm:cxn modelId="{E93655F8-DB64-9C40-8C4B-D33629B5A3B4}" srcId="{9DEF5E74-754E-BD4D-9C00-C09BDCF3830E}" destId="{B1525DD4-FE71-E346-AF8E-474896332720}" srcOrd="2" destOrd="0" parTransId="{3CB14D82-FF64-2A40-96A2-52FC70EC8D55}" sibTransId="{FC740A9C-0051-374D-A2D7-D242E292037D}"/>
    <dgm:cxn modelId="{7F0573C8-8475-2541-8194-1F0FEFDB423E}" type="presParOf" srcId="{60E43F3E-90A4-0B45-98EC-A6695D9B2A6C}" destId="{C6EA6B37-61F1-1F4A-AA0A-CB33962D00A2}" srcOrd="0" destOrd="0" presId="urn:microsoft.com/office/officeart/2005/8/layout/list1"/>
    <dgm:cxn modelId="{1BCA3FC6-5326-DA47-9C90-900BB9D8EBC1}" type="presParOf" srcId="{C6EA6B37-61F1-1F4A-AA0A-CB33962D00A2}" destId="{44F8AD69-8277-7D4B-8263-3AC8DBE191F2}" srcOrd="0" destOrd="0" presId="urn:microsoft.com/office/officeart/2005/8/layout/list1"/>
    <dgm:cxn modelId="{9BC6059C-3977-3E4F-B754-9266AC2EEC7B}" type="presParOf" srcId="{C6EA6B37-61F1-1F4A-AA0A-CB33962D00A2}" destId="{88BDA4BC-C406-9B4E-869E-99C53A22843B}" srcOrd="1" destOrd="0" presId="urn:microsoft.com/office/officeart/2005/8/layout/list1"/>
    <dgm:cxn modelId="{EF6BF02C-BB7D-814A-BF72-B44E02D755AB}" type="presParOf" srcId="{60E43F3E-90A4-0B45-98EC-A6695D9B2A6C}" destId="{1E7A7355-3609-A349-9AEA-133ED26FC933}" srcOrd="1" destOrd="0" presId="urn:microsoft.com/office/officeart/2005/8/layout/list1"/>
    <dgm:cxn modelId="{147432C6-3776-8645-AEFA-69917508297A}" type="presParOf" srcId="{60E43F3E-90A4-0B45-98EC-A6695D9B2A6C}" destId="{1294F28C-CFD6-4442-9ECD-F6661F0D002B}" srcOrd="2" destOrd="0" presId="urn:microsoft.com/office/officeart/2005/8/layout/list1"/>
    <dgm:cxn modelId="{1F8B50F8-5794-8543-AE17-AAC2126ED009}" type="presParOf" srcId="{60E43F3E-90A4-0B45-98EC-A6695D9B2A6C}" destId="{945E64FF-ADBE-F14C-ADB4-EF132CD519F9}" srcOrd="3" destOrd="0" presId="urn:microsoft.com/office/officeart/2005/8/layout/list1"/>
    <dgm:cxn modelId="{ABF8578F-C44F-F548-B1FA-E82A148BA8D6}" type="presParOf" srcId="{60E43F3E-90A4-0B45-98EC-A6695D9B2A6C}" destId="{8C32B35E-77EC-9F46-8994-2C86A8C4E7A6}" srcOrd="4" destOrd="0" presId="urn:microsoft.com/office/officeart/2005/8/layout/list1"/>
    <dgm:cxn modelId="{F31331A6-82E4-9346-81E2-DC1F34FC0403}" type="presParOf" srcId="{8C32B35E-77EC-9F46-8994-2C86A8C4E7A6}" destId="{FF89D22F-43F6-D84A-A266-1B4C5B7C9E1B}" srcOrd="0" destOrd="0" presId="urn:microsoft.com/office/officeart/2005/8/layout/list1"/>
    <dgm:cxn modelId="{D1DA9684-1754-954A-9820-A70B7C368617}" type="presParOf" srcId="{8C32B35E-77EC-9F46-8994-2C86A8C4E7A6}" destId="{02DF9A0D-78CF-234E-84E1-8F2FB76DB991}" srcOrd="1" destOrd="0" presId="urn:microsoft.com/office/officeart/2005/8/layout/list1"/>
    <dgm:cxn modelId="{9A0C347D-F988-7244-B77C-81B793A1B278}" type="presParOf" srcId="{60E43F3E-90A4-0B45-98EC-A6695D9B2A6C}" destId="{20179020-A24B-1743-BF5F-935B1308B7E4}" srcOrd="5" destOrd="0" presId="urn:microsoft.com/office/officeart/2005/8/layout/list1"/>
    <dgm:cxn modelId="{199F80F8-1C02-F545-B372-319AA948879F}" type="presParOf" srcId="{60E43F3E-90A4-0B45-98EC-A6695D9B2A6C}" destId="{17807938-B14C-C140-9B6B-020BDB760F45}" srcOrd="6" destOrd="0" presId="urn:microsoft.com/office/officeart/2005/8/layout/list1"/>
    <dgm:cxn modelId="{1950077D-8AE7-3C49-8A67-8CBC65599A05}" type="presParOf" srcId="{60E43F3E-90A4-0B45-98EC-A6695D9B2A6C}" destId="{601D5F5B-99F6-2647-A5A1-D74919237F1D}" srcOrd="7" destOrd="0" presId="urn:microsoft.com/office/officeart/2005/8/layout/list1"/>
    <dgm:cxn modelId="{5A6AFE9D-BD83-C144-BFD6-B7E20E5BB843}" type="presParOf" srcId="{60E43F3E-90A4-0B45-98EC-A6695D9B2A6C}" destId="{9B0A068D-0428-4048-9643-2773C7F27422}" srcOrd="8" destOrd="0" presId="urn:microsoft.com/office/officeart/2005/8/layout/list1"/>
    <dgm:cxn modelId="{F0B0FDF3-03C6-3545-9FC6-5C090F164BBE}" type="presParOf" srcId="{9B0A068D-0428-4048-9643-2773C7F27422}" destId="{20FA3F72-CD65-C34A-B25E-D4B57DDE2E1A}" srcOrd="0" destOrd="0" presId="urn:microsoft.com/office/officeart/2005/8/layout/list1"/>
    <dgm:cxn modelId="{B3DE77C4-05BD-1643-9985-6E3F236EDAC1}" type="presParOf" srcId="{9B0A068D-0428-4048-9643-2773C7F27422}" destId="{9171428D-0265-0F4A-A787-5E6415C35D39}" srcOrd="1" destOrd="0" presId="urn:microsoft.com/office/officeart/2005/8/layout/list1"/>
    <dgm:cxn modelId="{2A7332A9-56C2-3B42-B031-2F4CD7C5FC03}" type="presParOf" srcId="{60E43F3E-90A4-0B45-98EC-A6695D9B2A6C}" destId="{14AF0FB8-61F0-564D-A121-7ABF124B50DC}" srcOrd="9" destOrd="0" presId="urn:microsoft.com/office/officeart/2005/8/layout/list1"/>
    <dgm:cxn modelId="{AFD2E436-2075-5943-AE64-C10B1A4433D9}" type="presParOf" srcId="{60E43F3E-90A4-0B45-98EC-A6695D9B2A6C}" destId="{9ACF7CE4-7D22-C74D-8551-8BFF2D487BFB}" srcOrd="10" destOrd="0" presId="urn:microsoft.com/office/officeart/2005/8/layout/list1"/>
    <dgm:cxn modelId="{845F4E6F-F075-7641-844B-B1E49703D179}" type="presParOf" srcId="{60E43F3E-90A4-0B45-98EC-A6695D9B2A6C}" destId="{1B7667D2-62AA-8F4D-915B-D691FD081A2C}" srcOrd="11" destOrd="0" presId="urn:microsoft.com/office/officeart/2005/8/layout/list1"/>
    <dgm:cxn modelId="{4DD4E113-B124-6A44-949C-CA74E8946220}" type="presParOf" srcId="{60E43F3E-90A4-0B45-98EC-A6695D9B2A6C}" destId="{E565A9EE-63CE-FE4C-BF10-9FE92CC090B1}" srcOrd="12" destOrd="0" presId="urn:microsoft.com/office/officeart/2005/8/layout/list1"/>
    <dgm:cxn modelId="{4D248BC4-9A6B-684F-9075-39B7D0BEEE6C}" type="presParOf" srcId="{E565A9EE-63CE-FE4C-BF10-9FE92CC090B1}" destId="{74178818-1B24-B74B-8875-23F19200549B}" srcOrd="0" destOrd="0" presId="urn:microsoft.com/office/officeart/2005/8/layout/list1"/>
    <dgm:cxn modelId="{FFFCCABF-AA35-C44C-9F39-92E7AA9D7215}" type="presParOf" srcId="{E565A9EE-63CE-FE4C-BF10-9FE92CC090B1}" destId="{B0D41A4D-51AB-A046-81E4-B76D92D71B93}" srcOrd="1" destOrd="0" presId="urn:microsoft.com/office/officeart/2005/8/layout/list1"/>
    <dgm:cxn modelId="{10FB0F5B-F074-CF42-824A-6F2BA1D67F0C}" type="presParOf" srcId="{60E43F3E-90A4-0B45-98EC-A6695D9B2A6C}" destId="{7E4279EE-D232-0343-94E8-BFD4B8B86E49}" srcOrd="13" destOrd="0" presId="urn:microsoft.com/office/officeart/2005/8/layout/list1"/>
    <dgm:cxn modelId="{766E7123-A5A4-6E42-B2CE-EF69FC499E18}" type="presParOf" srcId="{60E43F3E-90A4-0B45-98EC-A6695D9B2A6C}" destId="{46B4E003-0ED6-0042-B965-B8935C0D1AC9}" srcOrd="14"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3A790-F862-4108-92D2-D4C0B37B0C1E}">
      <dsp:nvSpPr>
        <dsp:cNvPr id="0" name=""/>
        <dsp:cNvSpPr/>
      </dsp:nvSpPr>
      <dsp:spPr>
        <a:xfrm>
          <a:off x="0" y="1083491"/>
          <a:ext cx="3640591" cy="218435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buFont typeface="+mj-lt"/>
            <a:buAutoNum type="arabicPeriod"/>
          </a:pPr>
          <a:r>
            <a:rPr lang="es-ES" sz="1700" kern="1200" dirty="0"/>
            <a:t>Analizar datos y resultados obtenidos a partir de procesos de indagación relacionados con una implementación curricular que considerar situaciones de contextualización para definir prioridades y planificar procesos de mejoramiento. </a:t>
          </a:r>
          <a:endParaRPr lang="es-CL" sz="1700" kern="1200" dirty="0"/>
        </a:p>
      </dsp:txBody>
      <dsp:txXfrm>
        <a:off x="0" y="1083491"/>
        <a:ext cx="3640591" cy="2184354"/>
      </dsp:txXfrm>
    </dsp:sp>
    <dsp:sp modelId="{3FED32A9-9E2A-4769-BE9F-80FA58C9AEE4}">
      <dsp:nvSpPr>
        <dsp:cNvPr id="0" name=""/>
        <dsp:cNvSpPr/>
      </dsp:nvSpPr>
      <dsp:spPr>
        <a:xfrm>
          <a:off x="4004650" y="1083491"/>
          <a:ext cx="3640591" cy="2184354"/>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buFont typeface="+mj-lt"/>
            <a:buAutoNum type="arabicPeriod"/>
          </a:pPr>
          <a:r>
            <a:rPr lang="es-ES" sz="1700" kern="1200" dirty="0"/>
            <a:t>Desarrollar procesos de acompañamiento y apoyo a la labor docente a partir de la definición de lineamientos pedagógicos comunes que permitan acuerdos para una implementación efectiva del currículum.</a:t>
          </a:r>
          <a:endParaRPr lang="es-CL" sz="1700" kern="1200" dirty="0"/>
        </a:p>
      </dsp:txBody>
      <dsp:txXfrm>
        <a:off x="4004650" y="1083491"/>
        <a:ext cx="3640591" cy="2184354"/>
      </dsp:txXfrm>
    </dsp:sp>
    <dsp:sp modelId="{BC6BC3B7-B877-4687-A640-EED9708F01DA}">
      <dsp:nvSpPr>
        <dsp:cNvPr id="0" name=""/>
        <dsp:cNvSpPr/>
      </dsp:nvSpPr>
      <dsp:spPr>
        <a:xfrm>
          <a:off x="8009300" y="1083491"/>
          <a:ext cx="3640591" cy="2184354"/>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a:t>Observar y analizar la realidad de contexto territorial y la de sus estudiantes para definir e implementar instancias de articulación entre niveles e integración curricular entre asignaturas de formación general y módulos de la formación diferenciada técnico profesional</a:t>
          </a:r>
          <a:endParaRPr lang="es-CL" sz="1700" kern="1200" dirty="0"/>
        </a:p>
      </dsp:txBody>
      <dsp:txXfrm>
        <a:off x="8009300" y="1083491"/>
        <a:ext cx="3640591" cy="21843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35A9E-BB6B-4DD1-9313-C4E09BE5E0E6}">
      <dsp:nvSpPr>
        <dsp:cNvPr id="0" name=""/>
        <dsp:cNvSpPr/>
      </dsp:nvSpPr>
      <dsp:spPr>
        <a:xfrm>
          <a:off x="0" y="1239679"/>
          <a:ext cx="3767817" cy="226069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a:t>Plan  </a:t>
          </a:r>
          <a:r>
            <a:rPr lang="es-ES" sz="2100" b="1" kern="1200" dirty="0"/>
            <a:t> contextualizado a la realidad de cada comunidad educativa</a:t>
          </a:r>
          <a:r>
            <a:rPr lang="es-ES" sz="2100" kern="1200" dirty="0"/>
            <a:t>, permitiendo indagar en las necesidades</a:t>
          </a:r>
          <a:r>
            <a:rPr lang="es-CL" sz="2100" kern="1200" dirty="0"/>
            <a:t> de liderazgo y Gestión Curricular de cada una de ellas, </a:t>
          </a:r>
        </a:p>
      </dsp:txBody>
      <dsp:txXfrm>
        <a:off x="0" y="1239679"/>
        <a:ext cx="3767817" cy="2260690"/>
      </dsp:txXfrm>
    </dsp:sp>
    <dsp:sp modelId="{C80FBBA4-B358-4C9C-A237-2FB2F0C38258}">
      <dsp:nvSpPr>
        <dsp:cNvPr id="0" name=""/>
        <dsp:cNvSpPr/>
      </dsp:nvSpPr>
      <dsp:spPr>
        <a:xfrm>
          <a:off x="4144599" y="1239679"/>
          <a:ext cx="3767817" cy="2260690"/>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CL" sz="2100" kern="1200" dirty="0"/>
            <a:t>Dispone de una organización pedagógica sostenida en el desarrollo de prácticas que son abordadas, progresivamente, en los distintos años contemplados para su ejecución. </a:t>
          </a:r>
        </a:p>
      </dsp:txBody>
      <dsp:txXfrm>
        <a:off x="4144599" y="1239679"/>
        <a:ext cx="3767817" cy="2260690"/>
      </dsp:txXfrm>
    </dsp:sp>
    <dsp:sp modelId="{EBF5E358-77AF-4ADA-9752-B91B4169C0BD}">
      <dsp:nvSpPr>
        <dsp:cNvPr id="0" name=""/>
        <dsp:cNvSpPr/>
      </dsp:nvSpPr>
      <dsp:spPr>
        <a:xfrm>
          <a:off x="8289199" y="1239679"/>
          <a:ext cx="3767817" cy="2260690"/>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a:t>El  Plan está organizado en cuatro procesos que permitirán la </a:t>
          </a:r>
          <a:r>
            <a:rPr lang="es-ES" sz="2100" b="1" kern="1200" dirty="0"/>
            <a:t>indagación profesional en contexto</a:t>
          </a:r>
          <a:r>
            <a:rPr lang="es-ES" sz="2100" kern="1200" dirty="0"/>
            <a:t>, la </a:t>
          </a:r>
          <a:r>
            <a:rPr lang="es-ES" sz="2100" b="1" kern="1200" dirty="0"/>
            <a:t>generación de conocimientos</a:t>
          </a:r>
          <a:r>
            <a:rPr lang="es-ES" sz="2100" kern="1200" dirty="0"/>
            <a:t>, y la </a:t>
          </a:r>
          <a:r>
            <a:rPr lang="es-ES" sz="2100" b="1" kern="1200" dirty="0"/>
            <a:t>evaluación</a:t>
          </a:r>
          <a:r>
            <a:rPr lang="es-ES" sz="2100" kern="1200" dirty="0"/>
            <a:t> y </a:t>
          </a:r>
          <a:r>
            <a:rPr lang="es-ES" sz="2100" b="1" kern="1200" dirty="0"/>
            <a:t>retroalimentación</a:t>
          </a:r>
          <a:r>
            <a:rPr lang="es-ES" sz="2100" kern="1200" dirty="0"/>
            <a:t> permanente en los y las participantes. </a:t>
          </a:r>
          <a:endParaRPr lang="es-CL" sz="2100" kern="1200" dirty="0"/>
        </a:p>
      </dsp:txBody>
      <dsp:txXfrm>
        <a:off x="8289199" y="1239679"/>
        <a:ext cx="3767817" cy="22606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F9D35-AFF3-4E77-85E1-B9D43C6DD4BC}">
      <dsp:nvSpPr>
        <dsp:cNvPr id="0" name=""/>
        <dsp:cNvSpPr/>
      </dsp:nvSpPr>
      <dsp:spPr>
        <a:xfrm>
          <a:off x="0" y="511533"/>
          <a:ext cx="5408507" cy="7560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5C7094C7-F6B8-4A08-A849-B3BDCE813F4F}">
      <dsp:nvSpPr>
        <dsp:cNvPr id="0" name=""/>
        <dsp:cNvSpPr/>
      </dsp:nvSpPr>
      <dsp:spPr>
        <a:xfrm>
          <a:off x="270425" y="68733"/>
          <a:ext cx="3785954" cy="8856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3100" tIns="0" rIns="143100" bIns="0" numCol="1" spcCol="1270" anchor="ctr" anchorCtr="0">
          <a:noAutofit/>
        </a:bodyPr>
        <a:lstStyle/>
        <a:p>
          <a:pPr lvl="0" algn="l" defTabSz="1066800">
            <a:lnSpc>
              <a:spcPct val="90000"/>
            </a:lnSpc>
            <a:spcBef>
              <a:spcPct val="0"/>
            </a:spcBef>
            <a:spcAft>
              <a:spcPct val="35000"/>
            </a:spcAft>
          </a:pPr>
          <a:r>
            <a:rPr lang="es-ES" sz="2400" kern="1200" dirty="0"/>
            <a:t>I. La experiencia vivida</a:t>
          </a:r>
        </a:p>
      </dsp:txBody>
      <dsp:txXfrm>
        <a:off x="313656" y="111964"/>
        <a:ext cx="3699492" cy="799138"/>
      </dsp:txXfrm>
    </dsp:sp>
    <dsp:sp modelId="{39AAE2BC-DBD8-4815-A3CD-99E2693A136B}">
      <dsp:nvSpPr>
        <dsp:cNvPr id="0" name=""/>
        <dsp:cNvSpPr/>
      </dsp:nvSpPr>
      <dsp:spPr>
        <a:xfrm>
          <a:off x="0" y="1872333"/>
          <a:ext cx="5408507" cy="756000"/>
        </a:xfrm>
        <a:prstGeom prst="rect">
          <a:avLst/>
        </a:prstGeom>
        <a:solidFill>
          <a:schemeClr val="lt1">
            <a:alpha val="90000"/>
            <a:hueOff val="0"/>
            <a:satOff val="0"/>
            <a:lumOff val="0"/>
            <a:alphaOff val="0"/>
          </a:schemeClr>
        </a:solidFill>
        <a:ln w="6350" cap="flat" cmpd="sng" algn="ctr">
          <a:solidFill>
            <a:schemeClr val="accent5">
              <a:hueOff val="-2252848"/>
              <a:satOff val="-5806"/>
              <a:lumOff val="-3922"/>
              <a:alphaOff val="0"/>
            </a:schemeClr>
          </a:solidFill>
          <a:prstDash val="solid"/>
          <a:miter lim="800000"/>
        </a:ln>
        <a:effectLst/>
      </dsp:spPr>
      <dsp:style>
        <a:lnRef idx="1">
          <a:scrgbClr r="0" g="0" b="0"/>
        </a:lnRef>
        <a:fillRef idx="1">
          <a:scrgbClr r="0" g="0" b="0"/>
        </a:fillRef>
        <a:effectRef idx="2">
          <a:scrgbClr r="0" g="0" b="0"/>
        </a:effectRef>
        <a:fontRef idx="minor"/>
      </dsp:style>
    </dsp:sp>
    <dsp:sp modelId="{CE1E8642-B15A-4568-AFA1-9475D61B7D12}">
      <dsp:nvSpPr>
        <dsp:cNvPr id="0" name=""/>
        <dsp:cNvSpPr/>
      </dsp:nvSpPr>
      <dsp:spPr>
        <a:xfrm>
          <a:off x="270425" y="1429533"/>
          <a:ext cx="3785954" cy="885600"/>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3100" tIns="0" rIns="143100" bIns="0" numCol="1" spcCol="1270" anchor="ctr" anchorCtr="0">
          <a:noAutofit/>
        </a:bodyPr>
        <a:lstStyle/>
        <a:p>
          <a:pPr lvl="0" algn="l" defTabSz="1066800">
            <a:lnSpc>
              <a:spcPct val="90000"/>
            </a:lnSpc>
            <a:spcBef>
              <a:spcPct val="0"/>
            </a:spcBef>
            <a:spcAft>
              <a:spcPct val="35000"/>
            </a:spcAft>
          </a:pPr>
          <a:r>
            <a:rPr lang="es-ES" sz="2400" kern="1200" dirty="0"/>
            <a:t>II. Aportes desde la investigación</a:t>
          </a:r>
        </a:p>
      </dsp:txBody>
      <dsp:txXfrm>
        <a:off x="313656" y="1472764"/>
        <a:ext cx="3699492" cy="799138"/>
      </dsp:txXfrm>
    </dsp:sp>
    <dsp:sp modelId="{8984B9BB-3491-4927-9E06-3030A111766A}">
      <dsp:nvSpPr>
        <dsp:cNvPr id="0" name=""/>
        <dsp:cNvSpPr/>
      </dsp:nvSpPr>
      <dsp:spPr>
        <a:xfrm>
          <a:off x="0" y="3233133"/>
          <a:ext cx="5408507" cy="756000"/>
        </a:xfrm>
        <a:prstGeom prst="rect">
          <a:avLst/>
        </a:prstGeom>
        <a:solidFill>
          <a:schemeClr val="lt1">
            <a:alpha val="90000"/>
            <a:hueOff val="0"/>
            <a:satOff val="0"/>
            <a:lumOff val="0"/>
            <a:alphaOff val="0"/>
          </a:schemeClr>
        </a:solidFill>
        <a:ln w="6350" cap="flat" cmpd="sng" algn="ctr">
          <a:solidFill>
            <a:schemeClr val="accent5">
              <a:hueOff val="-4505695"/>
              <a:satOff val="-11613"/>
              <a:lumOff val="-7843"/>
              <a:alphaOff val="0"/>
            </a:schemeClr>
          </a:solidFill>
          <a:prstDash val="solid"/>
          <a:miter lim="800000"/>
        </a:ln>
        <a:effectLst/>
      </dsp:spPr>
      <dsp:style>
        <a:lnRef idx="1">
          <a:scrgbClr r="0" g="0" b="0"/>
        </a:lnRef>
        <a:fillRef idx="1">
          <a:scrgbClr r="0" g="0" b="0"/>
        </a:fillRef>
        <a:effectRef idx="2">
          <a:scrgbClr r="0" g="0" b="0"/>
        </a:effectRef>
        <a:fontRef idx="minor"/>
      </dsp:style>
    </dsp:sp>
    <dsp:sp modelId="{AD4DDFEC-CD10-4008-B100-681AE74D6455}">
      <dsp:nvSpPr>
        <dsp:cNvPr id="0" name=""/>
        <dsp:cNvSpPr/>
      </dsp:nvSpPr>
      <dsp:spPr>
        <a:xfrm>
          <a:off x="257388" y="2659193"/>
          <a:ext cx="3785954" cy="885600"/>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3100" tIns="0" rIns="143100" bIns="0" numCol="1" spcCol="1270" anchor="ctr" anchorCtr="0">
          <a:noAutofit/>
        </a:bodyPr>
        <a:lstStyle/>
        <a:p>
          <a:pPr lvl="0" algn="l" defTabSz="1066800">
            <a:lnSpc>
              <a:spcPct val="90000"/>
            </a:lnSpc>
            <a:spcBef>
              <a:spcPct val="0"/>
            </a:spcBef>
            <a:spcAft>
              <a:spcPct val="35000"/>
            </a:spcAft>
          </a:pPr>
          <a:r>
            <a:rPr lang="es-ES" sz="2400" kern="1200" dirty="0"/>
            <a:t>III. Aportes para la EMTP</a:t>
          </a:r>
        </a:p>
      </dsp:txBody>
      <dsp:txXfrm>
        <a:off x="300619" y="2702424"/>
        <a:ext cx="3699492" cy="799138"/>
      </dsp:txXfrm>
    </dsp:sp>
    <dsp:sp modelId="{C594A12A-7516-4C08-AD95-9B7F117C1892}">
      <dsp:nvSpPr>
        <dsp:cNvPr id="0" name=""/>
        <dsp:cNvSpPr/>
      </dsp:nvSpPr>
      <dsp:spPr>
        <a:xfrm>
          <a:off x="0" y="4593933"/>
          <a:ext cx="5408507" cy="756000"/>
        </a:xfrm>
        <a:prstGeom prst="rect">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2">
          <a:scrgbClr r="0" g="0" b="0"/>
        </a:effectRef>
        <a:fontRef idx="minor"/>
      </dsp:style>
    </dsp:sp>
    <dsp:sp modelId="{A0169D41-EBF4-42EA-BB1F-A1CA457E14B9}">
      <dsp:nvSpPr>
        <dsp:cNvPr id="0" name=""/>
        <dsp:cNvSpPr/>
      </dsp:nvSpPr>
      <dsp:spPr>
        <a:xfrm>
          <a:off x="270425" y="4151133"/>
          <a:ext cx="3785954" cy="88560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3100" tIns="0" rIns="143100" bIns="0" numCol="1" spcCol="1270" anchor="ctr" anchorCtr="0">
          <a:noAutofit/>
        </a:bodyPr>
        <a:lstStyle/>
        <a:p>
          <a:pPr lvl="0" algn="l" defTabSz="1066800">
            <a:lnSpc>
              <a:spcPct val="90000"/>
            </a:lnSpc>
            <a:spcBef>
              <a:spcPct val="0"/>
            </a:spcBef>
            <a:spcAft>
              <a:spcPct val="35000"/>
            </a:spcAft>
          </a:pPr>
          <a:r>
            <a:rPr lang="es-ES" sz="2400" kern="1200" dirty="0"/>
            <a:t>IV. Reflexiones sobre la experiencia</a:t>
          </a:r>
        </a:p>
      </dsp:txBody>
      <dsp:txXfrm>
        <a:off x="313656" y="4194364"/>
        <a:ext cx="3699492" cy="7991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BFD8AE-A135-0143-8CCE-5D656A3BD638}">
      <dsp:nvSpPr>
        <dsp:cNvPr id="0" name=""/>
        <dsp:cNvSpPr/>
      </dsp:nvSpPr>
      <dsp:spPr>
        <a:xfrm>
          <a:off x="5137" y="691518"/>
          <a:ext cx="1592495" cy="955497"/>
        </a:xfrm>
        <a:prstGeom prst="roundRect">
          <a:avLst>
            <a:gd name="adj" fmla="val 10000"/>
          </a:avLst>
        </a:prstGeom>
        <a:solidFill>
          <a:srgbClr val="58CA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a:solidFill>
                <a:schemeClr val="bg1"/>
              </a:solidFill>
            </a:rPr>
            <a:t>Sesiones de formación</a:t>
          </a:r>
        </a:p>
      </dsp:txBody>
      <dsp:txXfrm>
        <a:off x="33123" y="719504"/>
        <a:ext cx="1536523" cy="899525"/>
      </dsp:txXfrm>
    </dsp:sp>
    <dsp:sp modelId="{BDCAB3A6-6071-4448-8795-8EB92B462AED}">
      <dsp:nvSpPr>
        <dsp:cNvPr id="0" name=""/>
        <dsp:cNvSpPr/>
      </dsp:nvSpPr>
      <dsp:spPr>
        <a:xfrm>
          <a:off x="1756882" y="971797"/>
          <a:ext cx="337609" cy="394938"/>
        </a:xfrm>
        <a:prstGeom prst="rightArrow">
          <a:avLst>
            <a:gd name="adj1" fmla="val 60000"/>
            <a:gd name="adj2" fmla="val 5000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solidFill>
              <a:schemeClr val="bg1"/>
            </a:solidFill>
          </a:endParaRPr>
        </a:p>
      </dsp:txBody>
      <dsp:txXfrm>
        <a:off x="1756882" y="1050785"/>
        <a:ext cx="236326" cy="236962"/>
      </dsp:txXfrm>
    </dsp:sp>
    <dsp:sp modelId="{409D56DE-248C-9846-8DF0-609A3927020D}">
      <dsp:nvSpPr>
        <dsp:cNvPr id="0" name=""/>
        <dsp:cNvSpPr/>
      </dsp:nvSpPr>
      <dsp:spPr>
        <a:xfrm>
          <a:off x="2234631" y="691518"/>
          <a:ext cx="1592495" cy="955497"/>
        </a:xfrm>
        <a:prstGeom prst="roundRect">
          <a:avLst>
            <a:gd name="adj" fmla="val 10000"/>
          </a:avLst>
        </a:prstGeom>
        <a:solidFill>
          <a:srgbClr val="58CA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solidFill>
                <a:schemeClr val="bg1"/>
              </a:solidFill>
            </a:rPr>
            <a:t>Círculo de Aprendizaje Nº1 </a:t>
          </a:r>
        </a:p>
      </dsp:txBody>
      <dsp:txXfrm>
        <a:off x="2262617" y="719504"/>
        <a:ext cx="1536523" cy="899525"/>
      </dsp:txXfrm>
    </dsp:sp>
    <dsp:sp modelId="{91A74178-F64C-094D-A4B1-9365940F08D1}">
      <dsp:nvSpPr>
        <dsp:cNvPr id="0" name=""/>
        <dsp:cNvSpPr/>
      </dsp:nvSpPr>
      <dsp:spPr>
        <a:xfrm>
          <a:off x="3986376" y="971797"/>
          <a:ext cx="337609" cy="394938"/>
        </a:xfrm>
        <a:prstGeom prst="rightArrow">
          <a:avLst>
            <a:gd name="adj1" fmla="val 60000"/>
            <a:gd name="adj2" fmla="val 50000"/>
          </a:avLst>
        </a:prstGeom>
        <a:solidFill>
          <a:schemeClr val="accent3">
            <a:shade val="90000"/>
            <a:hueOff val="0"/>
            <a:satOff val="0"/>
            <a:lumOff val="1154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solidFill>
              <a:schemeClr val="bg1"/>
            </a:solidFill>
          </a:endParaRPr>
        </a:p>
      </dsp:txBody>
      <dsp:txXfrm>
        <a:off x="3986376" y="1050785"/>
        <a:ext cx="236326" cy="236962"/>
      </dsp:txXfrm>
    </dsp:sp>
    <dsp:sp modelId="{B5009A42-9471-2D48-89BD-672A487CE36E}">
      <dsp:nvSpPr>
        <dsp:cNvPr id="0" name=""/>
        <dsp:cNvSpPr/>
      </dsp:nvSpPr>
      <dsp:spPr>
        <a:xfrm>
          <a:off x="4464125" y="691518"/>
          <a:ext cx="1592495" cy="955497"/>
        </a:xfrm>
        <a:prstGeom prst="roundRect">
          <a:avLst>
            <a:gd name="adj" fmla="val 10000"/>
          </a:avLst>
        </a:prstGeom>
        <a:solidFill>
          <a:srgbClr val="58CA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solidFill>
                <a:schemeClr val="bg1"/>
              </a:solidFill>
            </a:rPr>
            <a:t>Taller de indagación </a:t>
          </a:r>
        </a:p>
      </dsp:txBody>
      <dsp:txXfrm>
        <a:off x="4492111" y="719504"/>
        <a:ext cx="1536523" cy="899525"/>
      </dsp:txXfrm>
    </dsp:sp>
    <dsp:sp modelId="{3EF47677-D31A-2C41-9D7B-A8FB8182D911}">
      <dsp:nvSpPr>
        <dsp:cNvPr id="0" name=""/>
        <dsp:cNvSpPr/>
      </dsp:nvSpPr>
      <dsp:spPr>
        <a:xfrm>
          <a:off x="6215870" y="971797"/>
          <a:ext cx="337609" cy="394938"/>
        </a:xfrm>
        <a:prstGeom prst="rightArrow">
          <a:avLst>
            <a:gd name="adj1" fmla="val 60000"/>
            <a:gd name="adj2" fmla="val 50000"/>
          </a:avLst>
        </a:prstGeom>
        <a:solidFill>
          <a:schemeClr val="accent3">
            <a:shade val="90000"/>
            <a:hueOff val="0"/>
            <a:satOff val="0"/>
            <a:lumOff val="2309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solidFill>
              <a:schemeClr val="bg1"/>
            </a:solidFill>
          </a:endParaRPr>
        </a:p>
      </dsp:txBody>
      <dsp:txXfrm>
        <a:off x="6215870" y="1050785"/>
        <a:ext cx="236326" cy="236962"/>
      </dsp:txXfrm>
    </dsp:sp>
    <dsp:sp modelId="{8DD17F8C-0615-7748-82DD-6034E417CDB7}">
      <dsp:nvSpPr>
        <dsp:cNvPr id="0" name=""/>
        <dsp:cNvSpPr/>
      </dsp:nvSpPr>
      <dsp:spPr>
        <a:xfrm>
          <a:off x="6693619" y="691518"/>
          <a:ext cx="1592495" cy="955497"/>
        </a:xfrm>
        <a:prstGeom prst="roundRect">
          <a:avLst>
            <a:gd name="adj" fmla="val 10000"/>
          </a:avLst>
        </a:prstGeom>
        <a:solidFill>
          <a:srgbClr val="58CA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solidFill>
                <a:schemeClr val="bg1"/>
              </a:solidFill>
            </a:rPr>
            <a:t>Círculo de aprendizaje Nº2 </a:t>
          </a:r>
        </a:p>
      </dsp:txBody>
      <dsp:txXfrm>
        <a:off x="6721605" y="719504"/>
        <a:ext cx="1536523" cy="899525"/>
      </dsp:txXfrm>
    </dsp:sp>
    <dsp:sp modelId="{DFFFE754-9FE4-6B4E-BE1A-B7E55DF7498B}">
      <dsp:nvSpPr>
        <dsp:cNvPr id="0" name=""/>
        <dsp:cNvSpPr/>
      </dsp:nvSpPr>
      <dsp:spPr>
        <a:xfrm>
          <a:off x="8445364" y="971797"/>
          <a:ext cx="337609" cy="394938"/>
        </a:xfrm>
        <a:prstGeom prst="rightArrow">
          <a:avLst>
            <a:gd name="adj1" fmla="val 60000"/>
            <a:gd name="adj2" fmla="val 50000"/>
          </a:avLst>
        </a:prstGeom>
        <a:solidFill>
          <a:schemeClr val="accent3">
            <a:shade val="90000"/>
            <a:hueOff val="0"/>
            <a:satOff val="0"/>
            <a:lumOff val="1154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solidFill>
              <a:schemeClr val="bg1"/>
            </a:solidFill>
          </a:endParaRPr>
        </a:p>
      </dsp:txBody>
      <dsp:txXfrm>
        <a:off x="8445364" y="1050785"/>
        <a:ext cx="236326" cy="236962"/>
      </dsp:txXfrm>
    </dsp:sp>
    <dsp:sp modelId="{6E810B44-F446-4C41-A918-6BFA45E6A164}">
      <dsp:nvSpPr>
        <dsp:cNvPr id="0" name=""/>
        <dsp:cNvSpPr/>
      </dsp:nvSpPr>
      <dsp:spPr>
        <a:xfrm>
          <a:off x="8923113" y="691518"/>
          <a:ext cx="1592495" cy="955497"/>
        </a:xfrm>
        <a:prstGeom prst="roundRect">
          <a:avLst>
            <a:gd name="adj" fmla="val 10000"/>
          </a:avLst>
        </a:prstGeom>
        <a:solidFill>
          <a:srgbClr val="58CA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solidFill>
                <a:schemeClr val="bg1"/>
              </a:solidFill>
            </a:rPr>
            <a:t>Generación de saberes </a:t>
          </a:r>
        </a:p>
      </dsp:txBody>
      <dsp:txXfrm>
        <a:off x="8951099" y="719504"/>
        <a:ext cx="1536523" cy="8995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69F18-4FF2-D447-8710-4F29C36F792E}">
      <dsp:nvSpPr>
        <dsp:cNvPr id="0" name=""/>
        <dsp:cNvSpPr/>
      </dsp:nvSpPr>
      <dsp:spPr>
        <a:xfrm>
          <a:off x="443702" y="707025"/>
          <a:ext cx="3304309" cy="2439491"/>
        </a:xfrm>
        <a:prstGeom prst="rightArrow">
          <a:avLst>
            <a:gd name="adj1" fmla="val 70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lvl="0" algn="ctr" defTabSz="711200">
            <a:lnSpc>
              <a:spcPct val="90000"/>
            </a:lnSpc>
            <a:spcBef>
              <a:spcPct val="0"/>
            </a:spcBef>
            <a:spcAft>
              <a:spcPct val="35000"/>
            </a:spcAft>
          </a:pPr>
          <a:r>
            <a:rPr lang="es-ES" sz="1600" b="1" kern="1200" dirty="0"/>
            <a:t>Identificación de desafíos comunes </a:t>
          </a:r>
        </a:p>
      </dsp:txBody>
      <dsp:txXfrm>
        <a:off x="1269779" y="1072949"/>
        <a:ext cx="1624410" cy="1707643"/>
      </dsp:txXfrm>
    </dsp:sp>
    <dsp:sp modelId="{671D0945-2AE9-5B4E-AF26-5E983D9778B7}">
      <dsp:nvSpPr>
        <dsp:cNvPr id="0" name=""/>
        <dsp:cNvSpPr/>
      </dsp:nvSpPr>
      <dsp:spPr>
        <a:xfrm>
          <a:off x="2772" y="1229076"/>
          <a:ext cx="1395389" cy="139538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b="1" kern="1200"/>
            <a:t>1</a:t>
          </a:r>
        </a:p>
      </dsp:txBody>
      <dsp:txXfrm>
        <a:off x="207122" y="1433426"/>
        <a:ext cx="986689" cy="986689"/>
      </dsp:txXfrm>
    </dsp:sp>
    <dsp:sp modelId="{30AD86AD-41B3-E340-BEF7-5F58322DD033}">
      <dsp:nvSpPr>
        <dsp:cNvPr id="0" name=""/>
        <dsp:cNvSpPr/>
      </dsp:nvSpPr>
      <dsp:spPr>
        <a:xfrm>
          <a:off x="4620130" y="707025"/>
          <a:ext cx="2790778" cy="2439491"/>
        </a:xfrm>
        <a:prstGeom prst="rightArrow">
          <a:avLst>
            <a:gd name="adj1" fmla="val 70000"/>
            <a:gd name="adj2" fmla="val 50000"/>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lvl="0" algn="ctr" defTabSz="711200">
            <a:lnSpc>
              <a:spcPct val="90000"/>
            </a:lnSpc>
            <a:spcBef>
              <a:spcPct val="0"/>
            </a:spcBef>
            <a:spcAft>
              <a:spcPct val="35000"/>
            </a:spcAft>
          </a:pPr>
          <a:r>
            <a:rPr lang="es-ES" sz="1600" b="1" kern="1200"/>
            <a:t>Indagación y acción </a:t>
          </a:r>
        </a:p>
      </dsp:txBody>
      <dsp:txXfrm>
        <a:off x="5317824" y="1072949"/>
        <a:ext cx="1360505" cy="1707643"/>
      </dsp:txXfrm>
    </dsp:sp>
    <dsp:sp modelId="{5CE8E2D9-8485-BC4D-8827-D0A03A77D0F9}">
      <dsp:nvSpPr>
        <dsp:cNvPr id="0" name=""/>
        <dsp:cNvSpPr/>
      </dsp:nvSpPr>
      <dsp:spPr>
        <a:xfrm>
          <a:off x="3922435" y="1229076"/>
          <a:ext cx="1395389" cy="1395389"/>
        </a:xfrm>
        <a:prstGeom prst="ellips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b="1" kern="1200"/>
            <a:t>2</a:t>
          </a:r>
        </a:p>
      </dsp:txBody>
      <dsp:txXfrm>
        <a:off x="4126785" y="1433426"/>
        <a:ext cx="986689" cy="986689"/>
      </dsp:txXfrm>
    </dsp:sp>
    <dsp:sp modelId="{CB68C009-6188-9B49-B8A0-DFA1FC15979B}">
      <dsp:nvSpPr>
        <dsp:cNvPr id="0" name=""/>
        <dsp:cNvSpPr/>
      </dsp:nvSpPr>
      <dsp:spPr>
        <a:xfrm>
          <a:off x="8283027" y="707025"/>
          <a:ext cx="2790778" cy="2439491"/>
        </a:xfrm>
        <a:prstGeom prst="rightArrow">
          <a:avLst>
            <a:gd name="adj1" fmla="val 70000"/>
            <a:gd name="adj2" fmla="val 50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lvl="0" algn="ctr" defTabSz="711200">
            <a:lnSpc>
              <a:spcPct val="90000"/>
            </a:lnSpc>
            <a:spcBef>
              <a:spcPct val="0"/>
            </a:spcBef>
            <a:spcAft>
              <a:spcPct val="35000"/>
            </a:spcAft>
          </a:pPr>
          <a:r>
            <a:rPr lang="es-ES" sz="1600" b="1" kern="1200"/>
            <a:t>Monitoreo y reflexión </a:t>
          </a:r>
        </a:p>
      </dsp:txBody>
      <dsp:txXfrm>
        <a:off x="8980721" y="1072949"/>
        <a:ext cx="1360505" cy="1707643"/>
      </dsp:txXfrm>
    </dsp:sp>
    <dsp:sp modelId="{ACE67B9F-990B-7E4D-B7A5-AA3829C0B7E4}">
      <dsp:nvSpPr>
        <dsp:cNvPr id="0" name=""/>
        <dsp:cNvSpPr/>
      </dsp:nvSpPr>
      <dsp:spPr>
        <a:xfrm>
          <a:off x="7585332" y="1229076"/>
          <a:ext cx="1395389" cy="1395389"/>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b="1" kern="1200"/>
            <a:t>3</a:t>
          </a:r>
        </a:p>
      </dsp:txBody>
      <dsp:txXfrm>
        <a:off x="7789682" y="1433426"/>
        <a:ext cx="986689" cy="9866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19418-CD85-4E02-A8E0-5F05A3F2200E}">
      <dsp:nvSpPr>
        <dsp:cNvPr id="0" name=""/>
        <dsp:cNvSpPr/>
      </dsp:nvSpPr>
      <dsp:spPr>
        <a:xfrm>
          <a:off x="1595846" y="0"/>
          <a:ext cx="6353629" cy="6353629"/>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6A3EA2-E4B9-401D-B80A-2139AC017E38}">
      <dsp:nvSpPr>
        <dsp:cNvPr id="0" name=""/>
        <dsp:cNvSpPr/>
      </dsp:nvSpPr>
      <dsp:spPr>
        <a:xfrm>
          <a:off x="2199440" y="603594"/>
          <a:ext cx="2477915" cy="247791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_tradnl" sz="1300" b="1" kern="1200" dirty="0"/>
            <a:t>DEFINIR FOCO DE INDAGACIÓN (PREGUNTA DE INDAGCIÓN)</a:t>
          </a:r>
        </a:p>
        <a:p>
          <a:pPr lvl="0" algn="ctr" defTabSz="577850">
            <a:lnSpc>
              <a:spcPct val="90000"/>
            </a:lnSpc>
            <a:spcBef>
              <a:spcPct val="0"/>
            </a:spcBef>
            <a:spcAft>
              <a:spcPct val="35000"/>
            </a:spcAft>
          </a:pPr>
          <a:r>
            <a:rPr lang="es-ES_tradnl" sz="1300" kern="1200" dirty="0"/>
            <a:t>El primer paso es determinar en conjunto a partir de los momentos de profundización desarrollados en las jornadas de formación sobre uso de datos  o gestión </a:t>
          </a:r>
          <a:r>
            <a:rPr lang="es-ES_tradnl" sz="1300" kern="1200" dirty="0" err="1"/>
            <a:t>curricularuna</a:t>
          </a:r>
          <a:r>
            <a:rPr lang="es-ES_tradnl" sz="1300" kern="1200" dirty="0"/>
            <a:t> propuesta de indagación que permita la profundización de los datos.</a:t>
          </a:r>
          <a:endParaRPr lang="es-CL" sz="1300" kern="1200" dirty="0"/>
        </a:p>
      </dsp:txBody>
      <dsp:txXfrm>
        <a:off x="2320402" y="724556"/>
        <a:ext cx="2235991" cy="2235991"/>
      </dsp:txXfrm>
    </dsp:sp>
    <dsp:sp modelId="{6DA06ADD-ABA9-4783-AA3B-F7B71478B45C}">
      <dsp:nvSpPr>
        <dsp:cNvPr id="0" name=""/>
        <dsp:cNvSpPr/>
      </dsp:nvSpPr>
      <dsp:spPr>
        <a:xfrm>
          <a:off x="4867964" y="603594"/>
          <a:ext cx="2477915" cy="247791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CL" sz="1300" b="1" kern="1200" dirty="0"/>
            <a:t>DISEÑO DE INSTRUMENTOS DE INDAGACIÓN</a:t>
          </a:r>
        </a:p>
        <a:p>
          <a:pPr lvl="0" algn="ctr" defTabSz="577850">
            <a:lnSpc>
              <a:spcPct val="90000"/>
            </a:lnSpc>
            <a:spcBef>
              <a:spcPct val="0"/>
            </a:spcBef>
            <a:spcAft>
              <a:spcPct val="35000"/>
            </a:spcAft>
          </a:pPr>
          <a:r>
            <a:rPr lang="es-ES_tradnl" sz="1300" kern="1200" dirty="0"/>
            <a:t>Como segundo momento se invita a la dupla de trabajo de indagación a diseñar al menos </a:t>
          </a:r>
          <a:r>
            <a:rPr lang="es-ES_tradnl" sz="1300" b="1" kern="1200" dirty="0"/>
            <a:t>dos instrumentos</a:t>
          </a:r>
          <a:r>
            <a:rPr lang="es-ES_tradnl" sz="1300" kern="1200" dirty="0"/>
            <a:t> que permitan recoger información para su análisis en complemento con los con que se cuenta. </a:t>
          </a:r>
          <a:endParaRPr lang="es-CL" sz="1300" b="1" kern="1200" dirty="0"/>
        </a:p>
        <a:p>
          <a:pPr lvl="0" algn="ctr" defTabSz="577850">
            <a:lnSpc>
              <a:spcPct val="90000"/>
            </a:lnSpc>
            <a:spcBef>
              <a:spcPct val="0"/>
            </a:spcBef>
            <a:spcAft>
              <a:spcPct val="35000"/>
            </a:spcAft>
          </a:pPr>
          <a:endParaRPr lang="es-CL" sz="1300" kern="1200" dirty="0"/>
        </a:p>
      </dsp:txBody>
      <dsp:txXfrm>
        <a:off x="4988926" y="724556"/>
        <a:ext cx="2235991" cy="2235991"/>
      </dsp:txXfrm>
    </dsp:sp>
    <dsp:sp modelId="{91913882-8C3A-43CF-8E1D-FBF6E9F996DF}">
      <dsp:nvSpPr>
        <dsp:cNvPr id="0" name=""/>
        <dsp:cNvSpPr/>
      </dsp:nvSpPr>
      <dsp:spPr>
        <a:xfrm>
          <a:off x="2199440" y="3272118"/>
          <a:ext cx="2477915" cy="247791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CL" sz="1300" b="1" kern="1200" dirty="0"/>
            <a:t>ORGANIZAR LA EXPERIENCIA DE INDAGACIÓN</a:t>
          </a:r>
        </a:p>
        <a:p>
          <a:pPr lvl="0" algn="ctr" defTabSz="577850">
            <a:lnSpc>
              <a:spcPct val="90000"/>
            </a:lnSpc>
            <a:spcBef>
              <a:spcPct val="0"/>
            </a:spcBef>
            <a:spcAft>
              <a:spcPct val="35000"/>
            </a:spcAft>
          </a:pPr>
          <a:r>
            <a:rPr lang="es-ES" sz="1300" kern="1200" dirty="0"/>
            <a:t>Este último paso tiene como foco organizar la sesión de indagación entre pares, para ello cada centro educativo será acompañado en este proceso por su dupla siendo uno de los centros educativos “anfitrión” y el otro “visita”. </a:t>
          </a:r>
          <a:endParaRPr lang="es-CL" sz="1300" b="1" kern="1200" dirty="0"/>
        </a:p>
        <a:p>
          <a:pPr lvl="0" algn="ctr" defTabSz="577850">
            <a:lnSpc>
              <a:spcPct val="90000"/>
            </a:lnSpc>
            <a:spcBef>
              <a:spcPct val="0"/>
            </a:spcBef>
            <a:spcAft>
              <a:spcPct val="35000"/>
            </a:spcAft>
          </a:pPr>
          <a:endParaRPr lang="es-CL" sz="1300" b="1" kern="1200" dirty="0"/>
        </a:p>
      </dsp:txBody>
      <dsp:txXfrm>
        <a:off x="2320402" y="3393080"/>
        <a:ext cx="2235991" cy="2235991"/>
      </dsp:txXfrm>
    </dsp:sp>
    <dsp:sp modelId="{F50C0DF5-7137-44FE-AD42-282B580EC2EC}">
      <dsp:nvSpPr>
        <dsp:cNvPr id="0" name=""/>
        <dsp:cNvSpPr/>
      </dsp:nvSpPr>
      <dsp:spPr>
        <a:xfrm>
          <a:off x="4867964" y="3272118"/>
          <a:ext cx="2477915" cy="247791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CL" sz="1300" b="1" kern="1200" dirty="0"/>
            <a:t>REPORTE DE LA INDAGACIÓN</a:t>
          </a:r>
        </a:p>
        <a:p>
          <a:pPr lvl="0" algn="ctr" defTabSz="577850">
            <a:lnSpc>
              <a:spcPct val="90000"/>
            </a:lnSpc>
            <a:spcBef>
              <a:spcPct val="0"/>
            </a:spcBef>
            <a:spcAft>
              <a:spcPct val="35000"/>
            </a:spcAft>
          </a:pPr>
          <a:endParaRPr lang="es-CL" sz="1300" kern="1200" dirty="0"/>
        </a:p>
        <a:p>
          <a:pPr lvl="0" algn="ctr" defTabSz="577850">
            <a:lnSpc>
              <a:spcPct val="90000"/>
            </a:lnSpc>
            <a:spcBef>
              <a:spcPct val="0"/>
            </a:spcBef>
            <a:spcAft>
              <a:spcPct val="35000"/>
            </a:spcAft>
          </a:pPr>
          <a:r>
            <a:rPr lang="es-ES" sz="1300" kern="1200" dirty="0"/>
            <a:t>El reporte de indagación comprende los siguientes puntos para desarrollar una vez desarrollada la visita al centro educativo dupla de esta experiencia. </a:t>
          </a:r>
          <a:endParaRPr lang="es-CL" sz="1300" kern="1200" dirty="0"/>
        </a:p>
      </dsp:txBody>
      <dsp:txXfrm>
        <a:off x="4988926" y="3393080"/>
        <a:ext cx="2235991" cy="22359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94F28C-CFD6-4442-9ECD-F6661F0D002B}">
      <dsp:nvSpPr>
        <dsp:cNvPr id="0" name=""/>
        <dsp:cNvSpPr/>
      </dsp:nvSpPr>
      <dsp:spPr>
        <a:xfrm>
          <a:off x="0" y="1135532"/>
          <a:ext cx="5920693" cy="302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BDA4BC-C406-9B4E-869E-99C53A22843B}">
      <dsp:nvSpPr>
        <dsp:cNvPr id="0" name=""/>
        <dsp:cNvSpPr/>
      </dsp:nvSpPr>
      <dsp:spPr>
        <a:xfrm>
          <a:off x="295745" y="197377"/>
          <a:ext cx="4190288" cy="111527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652" tIns="0" rIns="156652" bIns="0" numCol="1" spcCol="1270" anchor="ctr" anchorCtr="0">
          <a:noAutofit/>
        </a:bodyPr>
        <a:lstStyle/>
        <a:p>
          <a:pPr lvl="0" algn="l" defTabSz="889000">
            <a:lnSpc>
              <a:spcPct val="90000"/>
            </a:lnSpc>
            <a:spcBef>
              <a:spcPct val="0"/>
            </a:spcBef>
            <a:spcAft>
              <a:spcPct val="35000"/>
            </a:spcAft>
          </a:pPr>
          <a:r>
            <a:rPr lang="es-ES" sz="2000" kern="1200" dirty="0"/>
            <a:t>Generación de conocimiento situado </a:t>
          </a:r>
        </a:p>
      </dsp:txBody>
      <dsp:txXfrm>
        <a:off x="350188" y="251820"/>
        <a:ext cx="4081402" cy="1006389"/>
      </dsp:txXfrm>
    </dsp:sp>
    <dsp:sp modelId="{17807938-B14C-C140-9B6B-020BDB760F45}">
      <dsp:nvSpPr>
        <dsp:cNvPr id="0" name=""/>
        <dsp:cNvSpPr/>
      </dsp:nvSpPr>
      <dsp:spPr>
        <a:xfrm>
          <a:off x="0" y="2440887"/>
          <a:ext cx="5920693" cy="302400"/>
        </a:xfrm>
        <a:prstGeom prst="rect">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DF9A0D-78CF-234E-84E1-8F2FB76DB991}">
      <dsp:nvSpPr>
        <dsp:cNvPr id="0" name=""/>
        <dsp:cNvSpPr/>
      </dsp:nvSpPr>
      <dsp:spPr>
        <a:xfrm>
          <a:off x="295745" y="1502732"/>
          <a:ext cx="4190288" cy="111527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652" tIns="0" rIns="156652" bIns="0" numCol="1" spcCol="1270" anchor="ctr" anchorCtr="0">
          <a:noAutofit/>
        </a:bodyPr>
        <a:lstStyle/>
        <a:p>
          <a:pPr lvl="0" algn="l" defTabSz="889000">
            <a:lnSpc>
              <a:spcPct val="90000"/>
            </a:lnSpc>
            <a:spcBef>
              <a:spcPct val="0"/>
            </a:spcBef>
            <a:spcAft>
              <a:spcPct val="35000"/>
            </a:spcAft>
          </a:pPr>
          <a:r>
            <a:rPr lang="es-ES" sz="2000" kern="1200" dirty="0"/>
            <a:t>Desde cada contexto, especialidades, características de cada centro </a:t>
          </a:r>
        </a:p>
      </dsp:txBody>
      <dsp:txXfrm>
        <a:off x="350188" y="1557175"/>
        <a:ext cx="4081402" cy="1006389"/>
      </dsp:txXfrm>
    </dsp:sp>
    <dsp:sp modelId="{9ACF7CE4-7D22-C74D-8551-8BFF2D487BFB}">
      <dsp:nvSpPr>
        <dsp:cNvPr id="0" name=""/>
        <dsp:cNvSpPr/>
      </dsp:nvSpPr>
      <dsp:spPr>
        <a:xfrm>
          <a:off x="0" y="3746243"/>
          <a:ext cx="5920693" cy="302400"/>
        </a:xfrm>
        <a:prstGeom prst="rect">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71428D-0265-0F4A-A787-5E6415C35D39}">
      <dsp:nvSpPr>
        <dsp:cNvPr id="0" name=""/>
        <dsp:cNvSpPr/>
      </dsp:nvSpPr>
      <dsp:spPr>
        <a:xfrm>
          <a:off x="295745" y="2808087"/>
          <a:ext cx="4190288" cy="111527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652" tIns="0" rIns="156652" bIns="0" numCol="1" spcCol="1270" anchor="ctr" anchorCtr="0">
          <a:noAutofit/>
        </a:bodyPr>
        <a:lstStyle/>
        <a:p>
          <a:pPr lvl="0" algn="l" defTabSz="889000">
            <a:lnSpc>
              <a:spcPct val="90000"/>
            </a:lnSpc>
            <a:spcBef>
              <a:spcPct val="0"/>
            </a:spcBef>
            <a:spcAft>
              <a:spcPct val="35000"/>
            </a:spcAft>
          </a:pPr>
          <a:r>
            <a:rPr lang="es-ES" sz="2000" kern="1200" dirty="0"/>
            <a:t>Distinciones pedagógicas y curriculares para la EMTP</a:t>
          </a:r>
        </a:p>
      </dsp:txBody>
      <dsp:txXfrm>
        <a:off x="350188" y="2862530"/>
        <a:ext cx="4081402" cy="1006389"/>
      </dsp:txXfrm>
    </dsp:sp>
    <dsp:sp modelId="{46B4E003-0ED6-0042-B965-B8935C0D1AC9}">
      <dsp:nvSpPr>
        <dsp:cNvPr id="0" name=""/>
        <dsp:cNvSpPr/>
      </dsp:nvSpPr>
      <dsp:spPr>
        <a:xfrm>
          <a:off x="0" y="4918889"/>
          <a:ext cx="5920693" cy="3024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D41A4D-51AB-A046-81E4-B76D92D71B93}">
      <dsp:nvSpPr>
        <dsp:cNvPr id="0" name=""/>
        <dsp:cNvSpPr/>
      </dsp:nvSpPr>
      <dsp:spPr>
        <a:xfrm>
          <a:off x="296034" y="4113443"/>
          <a:ext cx="4144485" cy="98256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652" tIns="0" rIns="156652" bIns="0" numCol="1" spcCol="1270" anchor="ctr" anchorCtr="0">
          <a:noAutofit/>
        </a:bodyPr>
        <a:lstStyle/>
        <a:p>
          <a:pPr lvl="0" algn="l" defTabSz="889000">
            <a:lnSpc>
              <a:spcPct val="90000"/>
            </a:lnSpc>
            <a:spcBef>
              <a:spcPct val="0"/>
            </a:spcBef>
            <a:spcAft>
              <a:spcPct val="35000"/>
            </a:spcAft>
          </a:pPr>
          <a:r>
            <a:rPr lang="es-ES" sz="2000" kern="1200" dirty="0"/>
            <a:t>Actores claves como especialistas e investigadores/as </a:t>
          </a:r>
        </a:p>
      </dsp:txBody>
      <dsp:txXfrm>
        <a:off x="343999" y="4161408"/>
        <a:ext cx="4048555" cy="88663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Marcador de fecha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1C08BAA7-9CD0-4CFC-9863-15FC6976EA10}" type="datetimeFigureOut">
              <a:rPr lang="en-US" smtClean="0"/>
              <a:pPr/>
              <a:t>1/4/2022</a:t>
            </a:fld>
            <a:endParaRPr lang="en-US"/>
          </a:p>
        </p:txBody>
      </p:sp>
      <p:sp>
        <p:nvSpPr>
          <p:cNvPr id="4" name="Marcador de pie de página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Marcador de número de diapositiva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5ED09D7D-1610-4E47-A806-0497DFED1840}" type="slidenum">
              <a:rPr lang="en-US" smtClean="0"/>
              <a:pPr/>
              <a:t>‹Nº›</a:t>
            </a:fld>
            <a:endParaRPr lang="en-US"/>
          </a:p>
        </p:txBody>
      </p:sp>
    </p:spTree>
    <p:extLst>
      <p:ext uri="{BB962C8B-B14F-4D97-AF65-F5344CB8AC3E}">
        <p14:creationId xmlns:p14="http://schemas.microsoft.com/office/powerpoint/2010/main" val="2569419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s-CL"/>
          </a:p>
        </p:txBody>
      </p:sp>
      <p:sp>
        <p:nvSpPr>
          <p:cNvPr id="3" name="Marcador de posición de fecha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440C553-18A1-A946-8C10-22A05564E7BD}" type="datetimeFigureOut">
              <a:rPr lang="es-CL" smtClean="0"/>
              <a:pPr/>
              <a:t>04-01-2022</a:t>
            </a:fld>
            <a:endParaRPr lang="es-CL"/>
          </a:p>
        </p:txBody>
      </p:sp>
      <p:sp>
        <p:nvSpPr>
          <p:cNvPr id="4" name="Marcador de posición de imagen de diapositiva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s-CL"/>
          </a:p>
        </p:txBody>
      </p:sp>
      <p:sp>
        <p:nvSpPr>
          <p:cNvPr id="5" name="Marcador de posición de notas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osición de pie de página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s-CL"/>
          </a:p>
        </p:txBody>
      </p:sp>
      <p:sp>
        <p:nvSpPr>
          <p:cNvPr id="7" name="Marcador de posición de número de diapositiva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8C9705E-A0FA-B145-87CA-11535F80D5A5}" type="slidenum">
              <a:rPr lang="es-CL" smtClean="0"/>
              <a:pPr/>
              <a:t>‹Nº›</a:t>
            </a:fld>
            <a:endParaRPr lang="es-CL"/>
          </a:p>
        </p:txBody>
      </p:sp>
    </p:spTree>
    <p:extLst>
      <p:ext uri="{BB962C8B-B14F-4D97-AF65-F5344CB8AC3E}">
        <p14:creationId xmlns:p14="http://schemas.microsoft.com/office/powerpoint/2010/main" val="3106224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719138" y="1163638"/>
            <a:ext cx="5584825" cy="3141662"/>
          </a:xfrm>
        </p:spPr>
      </p:sp>
      <p:sp>
        <p:nvSpPr>
          <p:cNvPr id="3" name="Marcador de posición de notas 2"/>
          <p:cNvSpPr>
            <a:spLocks noGrp="1"/>
          </p:cNvSpPr>
          <p:nvPr>
            <p:ph type="body" idx="1"/>
          </p:nvPr>
        </p:nvSpPr>
        <p:spPr/>
        <p:txBody>
          <a:bodyPr/>
          <a:lstStyle/>
          <a:p>
            <a:endParaRPr lang="es-CL" dirty="0"/>
          </a:p>
        </p:txBody>
      </p:sp>
      <p:sp>
        <p:nvSpPr>
          <p:cNvPr id="4" name="Marcador de posición de número de diapositiva 3"/>
          <p:cNvSpPr>
            <a:spLocks noGrp="1"/>
          </p:cNvSpPr>
          <p:nvPr>
            <p:ph type="sldNum" sz="quarter" idx="10"/>
          </p:nvPr>
        </p:nvSpPr>
        <p:spPr/>
        <p:txBody>
          <a:bodyPr/>
          <a:lstStyle/>
          <a:p>
            <a:fld id="{C8C9705E-A0FA-B145-87CA-11535F80D5A5}" type="slidenum">
              <a:rPr lang="es-CL" smtClean="0"/>
              <a:pPr/>
              <a:t>1</a:t>
            </a:fld>
            <a:endParaRPr lang="es-CL"/>
          </a:p>
        </p:txBody>
      </p:sp>
    </p:spTree>
    <p:extLst>
      <p:ext uri="{BB962C8B-B14F-4D97-AF65-F5344CB8AC3E}">
        <p14:creationId xmlns:p14="http://schemas.microsoft.com/office/powerpoint/2010/main" val="2272532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No se presentarán aquellos proyectos que </a:t>
            </a:r>
            <a:r>
              <a:rPr lang="es-CL"/>
              <a:t>no requieren ajuste </a:t>
            </a:r>
            <a:r>
              <a:rPr lang="es-CL" dirty="0"/>
              <a:t>o que no incluyan algún énfasis del Mineduc.</a:t>
            </a:r>
          </a:p>
        </p:txBody>
      </p:sp>
      <p:sp>
        <p:nvSpPr>
          <p:cNvPr id="4" name="Marcador de número de diapositiva 3"/>
          <p:cNvSpPr>
            <a:spLocks noGrp="1"/>
          </p:cNvSpPr>
          <p:nvPr>
            <p:ph type="sldNum" sz="quarter" idx="5"/>
          </p:nvPr>
        </p:nvSpPr>
        <p:spPr/>
        <p:txBody>
          <a:bodyPr/>
          <a:lstStyle/>
          <a:p>
            <a:fld id="{F99ECD39-3751-6149-B52F-2A9E8F18A361}" type="slidenum">
              <a:rPr lang="es-ES_tradnl" smtClean="0"/>
              <a:t>21</a:t>
            </a:fld>
            <a:endParaRPr lang="es-ES_tradnl"/>
          </a:p>
        </p:txBody>
      </p:sp>
    </p:spTree>
    <p:extLst>
      <p:ext uri="{BB962C8B-B14F-4D97-AF65-F5344CB8AC3E}">
        <p14:creationId xmlns:p14="http://schemas.microsoft.com/office/powerpoint/2010/main" val="3919475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No se presentarán aquellos proyectos que </a:t>
            </a:r>
            <a:r>
              <a:rPr lang="es-CL"/>
              <a:t>no requieren ajuste </a:t>
            </a:r>
            <a:r>
              <a:rPr lang="es-CL" dirty="0"/>
              <a:t>o que no incluyan algún énfasis del Mineduc.</a:t>
            </a:r>
          </a:p>
        </p:txBody>
      </p:sp>
      <p:sp>
        <p:nvSpPr>
          <p:cNvPr id="4" name="Marcador de número de diapositiva 3"/>
          <p:cNvSpPr>
            <a:spLocks noGrp="1"/>
          </p:cNvSpPr>
          <p:nvPr>
            <p:ph type="sldNum" sz="quarter" idx="5"/>
          </p:nvPr>
        </p:nvSpPr>
        <p:spPr/>
        <p:txBody>
          <a:bodyPr/>
          <a:lstStyle/>
          <a:p>
            <a:fld id="{F99ECD39-3751-6149-B52F-2A9E8F18A361}" type="slidenum">
              <a:rPr lang="es-ES_tradnl" smtClean="0"/>
              <a:t>22</a:t>
            </a:fld>
            <a:endParaRPr lang="es-ES_tradnl"/>
          </a:p>
        </p:txBody>
      </p:sp>
    </p:spTree>
    <p:extLst>
      <p:ext uri="{BB962C8B-B14F-4D97-AF65-F5344CB8AC3E}">
        <p14:creationId xmlns:p14="http://schemas.microsoft.com/office/powerpoint/2010/main" val="3059972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No se presentarán aquellos proyectos que </a:t>
            </a:r>
            <a:r>
              <a:rPr lang="es-CL"/>
              <a:t>no requieren ajuste </a:t>
            </a:r>
            <a:r>
              <a:rPr lang="es-CL" dirty="0"/>
              <a:t>o que no incluyan algún énfasis del Mineduc.</a:t>
            </a:r>
          </a:p>
        </p:txBody>
      </p:sp>
      <p:sp>
        <p:nvSpPr>
          <p:cNvPr id="4" name="Marcador de número de diapositiva 3"/>
          <p:cNvSpPr>
            <a:spLocks noGrp="1"/>
          </p:cNvSpPr>
          <p:nvPr>
            <p:ph type="sldNum" sz="quarter" idx="5"/>
          </p:nvPr>
        </p:nvSpPr>
        <p:spPr/>
        <p:txBody>
          <a:bodyPr/>
          <a:lstStyle/>
          <a:p>
            <a:fld id="{F99ECD39-3751-6149-B52F-2A9E8F18A361}" type="slidenum">
              <a:rPr lang="es-ES_tradnl" smtClean="0"/>
              <a:t>5</a:t>
            </a:fld>
            <a:endParaRPr lang="es-ES_tradnl"/>
          </a:p>
        </p:txBody>
      </p:sp>
    </p:spTree>
    <p:extLst>
      <p:ext uri="{BB962C8B-B14F-4D97-AF65-F5344CB8AC3E}">
        <p14:creationId xmlns:p14="http://schemas.microsoft.com/office/powerpoint/2010/main" val="929544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No se presentarán aquellos proyectos que </a:t>
            </a:r>
            <a:r>
              <a:rPr lang="es-CL"/>
              <a:t>no requieren ajuste </a:t>
            </a:r>
            <a:r>
              <a:rPr lang="es-CL" dirty="0"/>
              <a:t>o que no incluyan algún énfasis del Mineduc.</a:t>
            </a:r>
          </a:p>
        </p:txBody>
      </p:sp>
      <p:sp>
        <p:nvSpPr>
          <p:cNvPr id="4" name="Marcador de número de diapositiva 3"/>
          <p:cNvSpPr>
            <a:spLocks noGrp="1"/>
          </p:cNvSpPr>
          <p:nvPr>
            <p:ph type="sldNum" sz="quarter" idx="5"/>
          </p:nvPr>
        </p:nvSpPr>
        <p:spPr/>
        <p:txBody>
          <a:bodyPr/>
          <a:lstStyle/>
          <a:p>
            <a:fld id="{F99ECD39-3751-6149-B52F-2A9E8F18A361}" type="slidenum">
              <a:rPr lang="es-ES_tradnl" smtClean="0"/>
              <a:t>9</a:t>
            </a:fld>
            <a:endParaRPr lang="es-ES_tradnl"/>
          </a:p>
        </p:txBody>
      </p:sp>
    </p:spTree>
    <p:extLst>
      <p:ext uri="{BB962C8B-B14F-4D97-AF65-F5344CB8AC3E}">
        <p14:creationId xmlns:p14="http://schemas.microsoft.com/office/powerpoint/2010/main" val="929544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No se presentarán aquellos proyectos que </a:t>
            </a:r>
            <a:r>
              <a:rPr lang="es-CL"/>
              <a:t>no requieren ajuste </a:t>
            </a:r>
            <a:r>
              <a:rPr lang="es-CL" dirty="0"/>
              <a:t>o que no incluyan algún énfasis del Mineduc.</a:t>
            </a:r>
          </a:p>
        </p:txBody>
      </p:sp>
      <p:sp>
        <p:nvSpPr>
          <p:cNvPr id="4" name="Marcador de número de diapositiva 3"/>
          <p:cNvSpPr>
            <a:spLocks noGrp="1"/>
          </p:cNvSpPr>
          <p:nvPr>
            <p:ph type="sldNum" sz="quarter" idx="5"/>
          </p:nvPr>
        </p:nvSpPr>
        <p:spPr/>
        <p:txBody>
          <a:bodyPr/>
          <a:lstStyle/>
          <a:p>
            <a:fld id="{F99ECD39-3751-6149-B52F-2A9E8F18A361}" type="slidenum">
              <a:rPr lang="es-ES_tradnl" smtClean="0"/>
              <a:t>12</a:t>
            </a:fld>
            <a:endParaRPr lang="es-ES_tradnl"/>
          </a:p>
        </p:txBody>
      </p:sp>
    </p:spTree>
    <p:extLst>
      <p:ext uri="{BB962C8B-B14F-4D97-AF65-F5344CB8AC3E}">
        <p14:creationId xmlns:p14="http://schemas.microsoft.com/office/powerpoint/2010/main" val="2401916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No se presentarán aquellos proyectos que </a:t>
            </a:r>
            <a:r>
              <a:rPr lang="es-CL"/>
              <a:t>no requieren ajuste </a:t>
            </a:r>
            <a:r>
              <a:rPr lang="es-CL" dirty="0"/>
              <a:t>o que no incluyan algún énfasis del Mineduc.</a:t>
            </a:r>
          </a:p>
        </p:txBody>
      </p:sp>
      <p:sp>
        <p:nvSpPr>
          <p:cNvPr id="4" name="Marcador de número de diapositiva 3"/>
          <p:cNvSpPr>
            <a:spLocks noGrp="1"/>
          </p:cNvSpPr>
          <p:nvPr>
            <p:ph type="sldNum" sz="quarter" idx="5"/>
          </p:nvPr>
        </p:nvSpPr>
        <p:spPr/>
        <p:txBody>
          <a:bodyPr/>
          <a:lstStyle/>
          <a:p>
            <a:fld id="{F99ECD39-3751-6149-B52F-2A9E8F18A361}" type="slidenum">
              <a:rPr lang="es-ES_tradnl" smtClean="0"/>
              <a:t>13</a:t>
            </a:fld>
            <a:endParaRPr lang="es-ES_tradnl"/>
          </a:p>
        </p:txBody>
      </p:sp>
    </p:spTree>
    <p:extLst>
      <p:ext uri="{BB962C8B-B14F-4D97-AF65-F5344CB8AC3E}">
        <p14:creationId xmlns:p14="http://schemas.microsoft.com/office/powerpoint/2010/main" val="1063121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No se presentarán aquellos proyectos que </a:t>
            </a:r>
            <a:r>
              <a:rPr lang="es-CL"/>
              <a:t>no requieren ajuste </a:t>
            </a:r>
            <a:r>
              <a:rPr lang="es-CL" dirty="0"/>
              <a:t>o que no incluyan algún énfasis del Mineduc.</a:t>
            </a:r>
          </a:p>
        </p:txBody>
      </p:sp>
      <p:sp>
        <p:nvSpPr>
          <p:cNvPr id="4" name="Marcador de número de diapositiva 3"/>
          <p:cNvSpPr>
            <a:spLocks noGrp="1"/>
          </p:cNvSpPr>
          <p:nvPr>
            <p:ph type="sldNum" sz="quarter" idx="5"/>
          </p:nvPr>
        </p:nvSpPr>
        <p:spPr/>
        <p:txBody>
          <a:bodyPr/>
          <a:lstStyle/>
          <a:p>
            <a:fld id="{F99ECD39-3751-6149-B52F-2A9E8F18A361}" type="slidenum">
              <a:rPr lang="es-ES_tradnl" smtClean="0"/>
              <a:t>14</a:t>
            </a:fld>
            <a:endParaRPr lang="es-ES_tradnl"/>
          </a:p>
        </p:txBody>
      </p:sp>
    </p:spTree>
    <p:extLst>
      <p:ext uri="{BB962C8B-B14F-4D97-AF65-F5344CB8AC3E}">
        <p14:creationId xmlns:p14="http://schemas.microsoft.com/office/powerpoint/2010/main" val="2572801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No se presentarán aquellos proyectos que </a:t>
            </a:r>
            <a:r>
              <a:rPr lang="es-CL"/>
              <a:t>no requieren ajuste </a:t>
            </a:r>
            <a:r>
              <a:rPr lang="es-CL" dirty="0"/>
              <a:t>o que no incluyan algún énfasis del Mineduc.</a:t>
            </a:r>
          </a:p>
        </p:txBody>
      </p:sp>
      <p:sp>
        <p:nvSpPr>
          <p:cNvPr id="4" name="Marcador de número de diapositiva 3"/>
          <p:cNvSpPr>
            <a:spLocks noGrp="1"/>
          </p:cNvSpPr>
          <p:nvPr>
            <p:ph type="sldNum" sz="quarter" idx="5"/>
          </p:nvPr>
        </p:nvSpPr>
        <p:spPr/>
        <p:txBody>
          <a:bodyPr/>
          <a:lstStyle/>
          <a:p>
            <a:fld id="{F99ECD39-3751-6149-B52F-2A9E8F18A361}" type="slidenum">
              <a:rPr lang="es-ES_tradnl" smtClean="0"/>
              <a:t>15</a:t>
            </a:fld>
            <a:endParaRPr lang="es-ES_tradnl"/>
          </a:p>
        </p:txBody>
      </p:sp>
    </p:spTree>
    <p:extLst>
      <p:ext uri="{BB962C8B-B14F-4D97-AF65-F5344CB8AC3E}">
        <p14:creationId xmlns:p14="http://schemas.microsoft.com/office/powerpoint/2010/main" val="77645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No se presentarán aquellos proyectos que </a:t>
            </a:r>
            <a:r>
              <a:rPr lang="es-CL"/>
              <a:t>no requieren ajuste </a:t>
            </a:r>
            <a:r>
              <a:rPr lang="es-CL" dirty="0"/>
              <a:t>o que no incluyan algún énfasis del Mineduc.</a:t>
            </a:r>
          </a:p>
        </p:txBody>
      </p:sp>
      <p:sp>
        <p:nvSpPr>
          <p:cNvPr id="4" name="Marcador de número de diapositiva 3"/>
          <p:cNvSpPr>
            <a:spLocks noGrp="1"/>
          </p:cNvSpPr>
          <p:nvPr>
            <p:ph type="sldNum" sz="quarter" idx="5"/>
          </p:nvPr>
        </p:nvSpPr>
        <p:spPr/>
        <p:txBody>
          <a:bodyPr/>
          <a:lstStyle/>
          <a:p>
            <a:fld id="{F99ECD39-3751-6149-B52F-2A9E8F18A361}" type="slidenum">
              <a:rPr lang="es-ES_tradnl" smtClean="0"/>
              <a:t>18</a:t>
            </a:fld>
            <a:endParaRPr lang="es-ES_tradnl"/>
          </a:p>
        </p:txBody>
      </p:sp>
    </p:spTree>
    <p:extLst>
      <p:ext uri="{BB962C8B-B14F-4D97-AF65-F5344CB8AC3E}">
        <p14:creationId xmlns:p14="http://schemas.microsoft.com/office/powerpoint/2010/main" val="3562645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No se presentarán aquellos proyectos que </a:t>
            </a:r>
            <a:r>
              <a:rPr lang="es-CL"/>
              <a:t>no requieren ajuste </a:t>
            </a:r>
            <a:r>
              <a:rPr lang="es-CL" dirty="0"/>
              <a:t>o que no incluyan algún énfasis del Mineduc.</a:t>
            </a:r>
          </a:p>
        </p:txBody>
      </p:sp>
      <p:sp>
        <p:nvSpPr>
          <p:cNvPr id="4" name="Marcador de número de diapositiva 3"/>
          <p:cNvSpPr>
            <a:spLocks noGrp="1"/>
          </p:cNvSpPr>
          <p:nvPr>
            <p:ph type="sldNum" sz="quarter" idx="5"/>
          </p:nvPr>
        </p:nvSpPr>
        <p:spPr/>
        <p:txBody>
          <a:bodyPr/>
          <a:lstStyle/>
          <a:p>
            <a:fld id="{F99ECD39-3751-6149-B52F-2A9E8F18A361}" type="slidenum">
              <a:rPr lang="es-ES_tradnl" smtClean="0"/>
              <a:t>19</a:t>
            </a:fld>
            <a:endParaRPr lang="es-ES_tradnl"/>
          </a:p>
        </p:txBody>
      </p:sp>
    </p:spTree>
    <p:extLst>
      <p:ext uri="{BB962C8B-B14F-4D97-AF65-F5344CB8AC3E}">
        <p14:creationId xmlns:p14="http://schemas.microsoft.com/office/powerpoint/2010/main" val="501941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‹Nº›</a:t>
            </a:fld>
            <a:endParaRPr lang="en-US" dirty="0"/>
          </a:p>
        </p:txBody>
      </p:sp>
    </p:spTree>
    <p:extLst>
      <p:ext uri="{BB962C8B-B14F-4D97-AF65-F5344CB8AC3E}">
        <p14:creationId xmlns:p14="http://schemas.microsoft.com/office/powerpoint/2010/main" val="1746211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C31A379-EF57-2746-B2D7-4F50EEAEB823}" type="datetimeFigureOut">
              <a:rPr lang="es-CL" smtClean="0"/>
              <a:pPr/>
              <a:t>04-01-2022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489BE904-C7D6-2341-A9DC-40D71140813A}" type="slidenum">
              <a:rPr lang="es-CL" smtClean="0"/>
              <a:pPr/>
              <a:t>‹Nº›</a:t>
            </a:fld>
            <a:endParaRPr lang="es-CL"/>
          </a:p>
        </p:txBody>
      </p:sp>
    </p:spTree>
    <p:extLst>
      <p:ext uri="{BB962C8B-B14F-4D97-AF65-F5344CB8AC3E}">
        <p14:creationId xmlns:p14="http://schemas.microsoft.com/office/powerpoint/2010/main" val="2216817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C31A379-EF57-2746-B2D7-4F50EEAEB823}" type="datetimeFigureOut">
              <a:rPr lang="es-CL" smtClean="0"/>
              <a:pPr/>
              <a:t>04-01-2022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489BE904-C7D6-2341-A9DC-40D71140813A}" type="slidenum">
              <a:rPr lang="es-CL" smtClean="0"/>
              <a:pPr/>
              <a:t>‹Nº›</a:t>
            </a:fld>
            <a:endParaRPr lang="es-CL"/>
          </a:p>
        </p:txBody>
      </p:sp>
    </p:spTree>
    <p:extLst>
      <p:ext uri="{BB962C8B-B14F-4D97-AF65-F5344CB8AC3E}">
        <p14:creationId xmlns:p14="http://schemas.microsoft.com/office/powerpoint/2010/main" val="1846685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972467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‹Nº›</a:t>
            </a:fld>
            <a:endParaRPr lang="en-US" dirty="0"/>
          </a:p>
        </p:txBody>
      </p:sp>
    </p:spTree>
    <p:extLst>
      <p:ext uri="{BB962C8B-B14F-4D97-AF65-F5344CB8AC3E}">
        <p14:creationId xmlns:p14="http://schemas.microsoft.com/office/powerpoint/2010/main" val="2621518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C31A379-EF57-2746-B2D7-4F50EEAEB823}" type="datetimeFigureOut">
              <a:rPr lang="es-CL" smtClean="0"/>
              <a:pPr/>
              <a:t>04-01-2022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489BE904-C7D6-2341-A9DC-40D71140813A}" type="slidenum">
              <a:rPr lang="es-CL" smtClean="0"/>
              <a:pPr/>
              <a:t>‹Nº›</a:t>
            </a:fld>
            <a:endParaRPr lang="es-CL"/>
          </a:p>
        </p:txBody>
      </p:sp>
    </p:spTree>
    <p:extLst>
      <p:ext uri="{BB962C8B-B14F-4D97-AF65-F5344CB8AC3E}">
        <p14:creationId xmlns:p14="http://schemas.microsoft.com/office/powerpoint/2010/main" val="8191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pPr/>
              <a:t>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‹Nº›</a:t>
            </a:fld>
            <a:endParaRPr lang="en-US" dirty="0"/>
          </a:p>
        </p:txBody>
      </p:sp>
    </p:spTree>
    <p:extLst>
      <p:ext uri="{BB962C8B-B14F-4D97-AF65-F5344CB8AC3E}">
        <p14:creationId xmlns:p14="http://schemas.microsoft.com/office/powerpoint/2010/main" val="470181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C31A379-EF57-2746-B2D7-4F50EEAEB823}" type="datetimeFigureOut">
              <a:rPr lang="es-CL" smtClean="0"/>
              <a:pPr/>
              <a:t>04-01-2022</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489BE904-C7D6-2341-A9DC-40D71140813A}" type="slidenum">
              <a:rPr lang="es-CL" smtClean="0"/>
              <a:pPr/>
              <a:t>‹Nº›</a:t>
            </a:fld>
            <a:endParaRPr lang="es-CL"/>
          </a:p>
        </p:txBody>
      </p:sp>
    </p:spTree>
    <p:extLst>
      <p:ext uri="{BB962C8B-B14F-4D97-AF65-F5344CB8AC3E}">
        <p14:creationId xmlns:p14="http://schemas.microsoft.com/office/powerpoint/2010/main" val="2411734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C31A379-EF57-2746-B2D7-4F50EEAEB823}" type="datetimeFigureOut">
              <a:rPr lang="es-CL" smtClean="0"/>
              <a:pPr/>
              <a:t>04-01-2022</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489BE904-C7D6-2341-A9DC-40D71140813A}" type="slidenum">
              <a:rPr lang="es-CL" smtClean="0"/>
              <a:pPr/>
              <a:t>‹Nº›</a:t>
            </a:fld>
            <a:endParaRPr lang="es-CL"/>
          </a:p>
        </p:txBody>
      </p:sp>
    </p:spTree>
    <p:extLst>
      <p:ext uri="{BB962C8B-B14F-4D97-AF65-F5344CB8AC3E}">
        <p14:creationId xmlns:p14="http://schemas.microsoft.com/office/powerpoint/2010/main" val="3892782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31A379-EF57-2746-B2D7-4F50EEAEB823}" type="datetimeFigureOut">
              <a:rPr lang="es-CL" smtClean="0"/>
              <a:pPr/>
              <a:t>04-01-2022</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489BE904-C7D6-2341-A9DC-40D71140813A}" type="slidenum">
              <a:rPr lang="es-CL" smtClean="0"/>
              <a:pPr/>
              <a:t>‹Nº›</a:t>
            </a:fld>
            <a:endParaRPr lang="es-CL"/>
          </a:p>
        </p:txBody>
      </p:sp>
    </p:spTree>
    <p:extLst>
      <p:ext uri="{BB962C8B-B14F-4D97-AF65-F5344CB8AC3E}">
        <p14:creationId xmlns:p14="http://schemas.microsoft.com/office/powerpoint/2010/main" val="3987135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764DE79-268F-4C1A-8933-263129D2AF90}" type="datetimeFigureOut">
              <a:rPr lang="en-US" dirty="0"/>
              <a:pPr/>
              <a:t>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‹Nº›</a:t>
            </a:fld>
            <a:endParaRPr lang="en-US" dirty="0"/>
          </a:p>
        </p:txBody>
      </p:sp>
    </p:spTree>
    <p:extLst>
      <p:ext uri="{BB962C8B-B14F-4D97-AF65-F5344CB8AC3E}">
        <p14:creationId xmlns:p14="http://schemas.microsoft.com/office/powerpoint/2010/main" val="167992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764DE79-268F-4C1A-8933-263129D2AF90}" type="datetimeFigureOut">
              <a:rPr lang="en-US" dirty="0"/>
              <a:pPr/>
              <a:t>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‹Nº›</a:t>
            </a:fld>
            <a:endParaRPr lang="en-US" dirty="0"/>
          </a:p>
        </p:txBody>
      </p:sp>
    </p:spTree>
    <p:extLst>
      <p:ext uri="{BB962C8B-B14F-4D97-AF65-F5344CB8AC3E}">
        <p14:creationId xmlns:p14="http://schemas.microsoft.com/office/powerpoint/2010/main" val="3276013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pPr/>
              <a:t>1/4/2022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pPr/>
              <a:t>‹Nº›</a:t>
            </a:fld>
            <a:endParaRPr lang="en-US" dirty="0"/>
          </a:p>
        </p:txBody>
      </p:sp>
      <p:pic>
        <p:nvPicPr>
          <p:cNvPr id="7" name="Imagen 6">
            <a:extLst>
              <a:ext uri="{FF2B5EF4-FFF2-40B4-BE49-F238E27FC236}">
                <a16:creationId xmlns:a16="http://schemas.microsoft.com/office/drawing/2014/main" id="{AB43DE61-0C25-41B0-8301-3443F7212E4F}"/>
              </a:ext>
            </a:extLst>
          </p:cNvPr>
          <p:cNvPicPr>
            <a:picLocks noChangeAspect="1"/>
          </p:cNvPicPr>
          <p:nvPr userDrawn="1"/>
        </p:nvPicPr>
        <p:blipFill>
          <a:blip r:embed="rId14"/>
          <a:stretch>
            <a:fillRect/>
          </a:stretch>
        </p:blipFill>
        <p:spPr>
          <a:xfrm>
            <a:off x="0" y="1704"/>
            <a:ext cx="12192000" cy="6854593"/>
          </a:xfrm>
          <a:prstGeom prst="rect">
            <a:avLst/>
          </a:prstGeom>
        </p:spPr>
      </p:pic>
      <p:sp>
        <p:nvSpPr>
          <p:cNvPr id="8" name="Rectángulo 7">
            <a:extLst>
              <a:ext uri="{FF2B5EF4-FFF2-40B4-BE49-F238E27FC236}">
                <a16:creationId xmlns:a16="http://schemas.microsoft.com/office/drawing/2014/main" id="{67C28BFB-E7DB-45C4-ACAE-4D878695B119}"/>
              </a:ext>
            </a:extLst>
          </p:cNvPr>
          <p:cNvSpPr/>
          <p:nvPr userDrawn="1"/>
        </p:nvSpPr>
        <p:spPr>
          <a:xfrm>
            <a:off x="0" y="6083167"/>
            <a:ext cx="12192000" cy="784459"/>
          </a:xfrm>
          <a:prstGeom prst="rect">
            <a:avLst/>
          </a:prstGeom>
          <a:gradFill>
            <a:gsLst>
              <a:gs pos="100000">
                <a:srgbClr val="09CE7C"/>
              </a:gs>
              <a:gs pos="60000">
                <a:srgbClr val="004A9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L" sz="1800"/>
          </a:p>
        </p:txBody>
      </p:sp>
      <p:pic>
        <p:nvPicPr>
          <p:cNvPr id="9" name="Imagen 8">
            <a:extLst>
              <a:ext uri="{FF2B5EF4-FFF2-40B4-BE49-F238E27FC236}">
                <a16:creationId xmlns:a16="http://schemas.microsoft.com/office/drawing/2014/main" id="{00B9C518-6A25-4352-9A60-E45A32B035B2}"/>
              </a:ext>
            </a:extLst>
          </p:cNvPr>
          <p:cNvPicPr>
            <a:picLocks noChangeAspect="1"/>
          </p:cNvPicPr>
          <p:nvPr userDrawn="1"/>
        </p:nvPicPr>
        <p:blipFill>
          <a:blip r:embed="rId15">
            <a:alphaModFix amt="40000"/>
          </a:blip>
          <a:stretch>
            <a:fillRect/>
          </a:stretch>
        </p:blipFill>
        <p:spPr>
          <a:xfrm>
            <a:off x="325898" y="223974"/>
            <a:ext cx="259249" cy="189915"/>
          </a:xfrm>
          <a:prstGeom prst="rect">
            <a:avLst/>
          </a:prstGeom>
        </p:spPr>
      </p:pic>
      <p:pic>
        <p:nvPicPr>
          <p:cNvPr id="10" name="Imagen 9">
            <a:extLst>
              <a:ext uri="{FF2B5EF4-FFF2-40B4-BE49-F238E27FC236}">
                <a16:creationId xmlns:a16="http://schemas.microsoft.com/office/drawing/2014/main" id="{BA99B968-BE81-4BA2-A7E3-E7FF5DB01B2E}"/>
              </a:ext>
            </a:extLst>
          </p:cNvPr>
          <p:cNvPicPr>
            <a:picLocks noChangeAspect="1"/>
          </p:cNvPicPr>
          <p:nvPr userDrawn="1"/>
        </p:nvPicPr>
        <p:blipFill>
          <a:blip r:embed="rId15">
            <a:alphaModFix amt="40000"/>
          </a:blip>
          <a:stretch>
            <a:fillRect/>
          </a:stretch>
        </p:blipFill>
        <p:spPr>
          <a:xfrm rot="10800000">
            <a:off x="11559716" y="5640404"/>
            <a:ext cx="298605" cy="218746"/>
          </a:xfrm>
          <a:prstGeom prst="rect">
            <a:avLst/>
          </a:prstGeom>
        </p:spPr>
      </p:pic>
      <p:pic>
        <p:nvPicPr>
          <p:cNvPr id="11" name="Imagen 10">
            <a:extLst>
              <a:ext uri="{FF2B5EF4-FFF2-40B4-BE49-F238E27FC236}">
                <a16:creationId xmlns:a16="http://schemas.microsoft.com/office/drawing/2014/main" id="{24C1B057-D020-4D93-AA1D-2CECC3F610E3}"/>
              </a:ext>
            </a:extLst>
          </p:cNvPr>
          <p:cNvPicPr>
            <a:picLocks noChangeAspect="1"/>
          </p:cNvPicPr>
          <p:nvPr userDrawn="1"/>
        </p:nvPicPr>
        <p:blipFill rotWithShape="1">
          <a:blip r:embed="rId16"/>
          <a:srcRect r="15798"/>
          <a:stretch/>
        </p:blipFill>
        <p:spPr>
          <a:xfrm>
            <a:off x="6942406" y="6160169"/>
            <a:ext cx="5249593" cy="622054"/>
          </a:xfrm>
          <a:prstGeom prst="rect">
            <a:avLst/>
          </a:prstGeom>
        </p:spPr>
      </p:pic>
      <p:pic>
        <p:nvPicPr>
          <p:cNvPr id="12" name="Imagen 11">
            <a:extLst>
              <a:ext uri="{FF2B5EF4-FFF2-40B4-BE49-F238E27FC236}">
                <a16:creationId xmlns:a16="http://schemas.microsoft.com/office/drawing/2014/main" id="{70A4DE8A-1DE0-4883-BDE1-932581384C34}"/>
              </a:ext>
            </a:extLst>
          </p:cNvPr>
          <p:cNvPicPr>
            <a:picLocks noChangeAspect="1"/>
          </p:cNvPicPr>
          <p:nvPr userDrawn="1"/>
        </p:nvPicPr>
        <p:blipFill>
          <a:blip r:embed="rId17"/>
          <a:stretch>
            <a:fillRect/>
          </a:stretch>
        </p:blipFill>
        <p:spPr>
          <a:xfrm>
            <a:off x="9251084" y="195619"/>
            <a:ext cx="2308633" cy="466721"/>
          </a:xfrm>
          <a:prstGeom prst="rect">
            <a:avLst/>
          </a:prstGeom>
        </p:spPr>
      </p:pic>
    </p:spTree>
    <p:extLst>
      <p:ext uri="{BB962C8B-B14F-4D97-AF65-F5344CB8AC3E}">
        <p14:creationId xmlns:p14="http://schemas.microsoft.com/office/powerpoint/2010/main" val="39273646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9.png"/><Relationship Id="rId7" Type="http://schemas.openxmlformats.org/officeDocument/2006/relationships/diagramQuickStyle" Target="../diagrams/quickStyle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8.png"/><Relationship Id="rId9" Type="http://schemas.microsoft.com/office/2007/relationships/diagramDrawing" Target="../diagrams/drawing3.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9.png"/><Relationship Id="rId7" Type="http://schemas.openxmlformats.org/officeDocument/2006/relationships/diagramQuickStyle" Target="../diagrams/quickStyle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8.png"/><Relationship Id="rId9" Type="http://schemas.microsoft.com/office/2007/relationships/diagramDrawing" Target="../diagrams/drawing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18/10/relationships/comments" Target="../comments/modernComment_1CC_1267AD5A.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9.png"/><Relationship Id="rId7" Type="http://schemas.openxmlformats.org/officeDocument/2006/relationships/diagramQuickStyle" Target="../diagrams/quickStyle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8.png"/><Relationship Id="rId9" Type="http://schemas.microsoft.com/office/2007/relationships/diagramDrawing" Target="../diagrams/drawing5.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9.png"/><Relationship Id="rId7" Type="http://schemas.openxmlformats.org/officeDocument/2006/relationships/diagramQuickStyle" Target="../diagrams/quickStyle6.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8.png"/><Relationship Id="rId9" Type="http://schemas.microsoft.com/office/2007/relationships/diagramDrawing" Target="../diagrams/drawing6.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9.png"/><Relationship Id="rId7" Type="http://schemas.openxmlformats.org/officeDocument/2006/relationships/diagramQuickStyle" Target="../diagrams/quickStyle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8.png"/><Relationship Id="rId9" Type="http://schemas.microsoft.com/office/2007/relationships/diagramDrawing" Target="../diagrams/drawing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18/10/relationships/comments" Target="../comments/modernComment_1B8_2D1884CF.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microsoft.com/office/2018/10/relationships/comments" Target="../comments/modernComment_1BA_EA2A871.xml"/><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B1B97A3-D893-1C4E-959D-CD5383788CAE}"/>
              </a:ext>
            </a:extLst>
          </p:cNvPr>
          <p:cNvSpPr>
            <a:spLocks noChangeArrowheads="1"/>
          </p:cNvSpPr>
          <p:nvPr/>
        </p:nvSpPr>
        <p:spPr bwMode="auto">
          <a:xfrm>
            <a:off x="1901835" y="1278276"/>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s-CL" altLang="es-CL" sz="1200" dirty="0">
              <a:latin typeface="Trebuchet MS" panose="020B0703020202090204" pitchFamily="34" charset="0"/>
              <a:ea typeface="Open Sans" panose="020B0606030504020204" pitchFamily="34" charset="0"/>
              <a:cs typeface="Open Sans" panose="020B0606030504020204" pitchFamily="34" charset="0"/>
            </a:endParaRPr>
          </a:p>
          <a:p>
            <a:pPr eaLnBrk="0" fontAlgn="base" hangingPunct="0">
              <a:spcBef>
                <a:spcPct val="0"/>
              </a:spcBef>
              <a:spcAft>
                <a:spcPct val="0"/>
              </a:spcAft>
            </a:pPr>
            <a:endParaRPr lang="es-CL" altLang="es-CL" dirty="0">
              <a:latin typeface="Trebuchet MS" panose="020B0703020202090204" pitchFamily="34" charset="0"/>
              <a:ea typeface="Open Sans" panose="020B0606030504020204" pitchFamily="34" charset="0"/>
              <a:cs typeface="Open Sans" panose="020B0606030504020204" pitchFamily="34" charset="0"/>
            </a:endParaRPr>
          </a:p>
        </p:txBody>
      </p:sp>
      <p:pic>
        <p:nvPicPr>
          <p:cNvPr id="21" name="Imagen 20">
            <a:extLst>
              <a:ext uri="{FF2B5EF4-FFF2-40B4-BE49-F238E27FC236}">
                <a16:creationId xmlns:a16="http://schemas.microsoft.com/office/drawing/2014/main" id="{6DE5913B-9123-8148-9C50-CD78757A237B}"/>
              </a:ext>
            </a:extLst>
          </p:cNvPr>
          <p:cNvPicPr>
            <a:picLocks noChangeAspect="1"/>
          </p:cNvPicPr>
          <p:nvPr/>
        </p:nvPicPr>
        <p:blipFill>
          <a:blip r:embed="rId3"/>
          <a:stretch>
            <a:fillRect/>
          </a:stretch>
        </p:blipFill>
        <p:spPr>
          <a:xfrm>
            <a:off x="0" y="3408"/>
            <a:ext cx="12192000" cy="6854593"/>
          </a:xfrm>
          <a:prstGeom prst="rect">
            <a:avLst/>
          </a:prstGeom>
        </p:spPr>
      </p:pic>
      <p:pic>
        <p:nvPicPr>
          <p:cNvPr id="8" name="Imagen 7">
            <a:extLst>
              <a:ext uri="{FF2B5EF4-FFF2-40B4-BE49-F238E27FC236}">
                <a16:creationId xmlns:a16="http://schemas.microsoft.com/office/drawing/2014/main" id="{17C6348A-914B-4849-B3D5-D7EED07F15EB}"/>
              </a:ext>
            </a:extLst>
          </p:cNvPr>
          <p:cNvPicPr>
            <a:picLocks noChangeAspect="1"/>
          </p:cNvPicPr>
          <p:nvPr/>
        </p:nvPicPr>
        <p:blipFill>
          <a:blip r:embed="rId4"/>
          <a:stretch>
            <a:fillRect/>
          </a:stretch>
        </p:blipFill>
        <p:spPr>
          <a:xfrm>
            <a:off x="1504756" y="4637194"/>
            <a:ext cx="9144000" cy="1215171"/>
          </a:xfrm>
          <a:prstGeom prst="rect">
            <a:avLst/>
          </a:prstGeom>
        </p:spPr>
      </p:pic>
      <p:pic>
        <p:nvPicPr>
          <p:cNvPr id="17" name="Imagen 16">
            <a:extLst>
              <a:ext uri="{FF2B5EF4-FFF2-40B4-BE49-F238E27FC236}">
                <a16:creationId xmlns:a16="http://schemas.microsoft.com/office/drawing/2014/main" id="{1EFFA0D1-76AF-5041-AACA-88006160480C}"/>
              </a:ext>
            </a:extLst>
          </p:cNvPr>
          <p:cNvPicPr>
            <a:picLocks noChangeAspect="1"/>
          </p:cNvPicPr>
          <p:nvPr/>
        </p:nvPicPr>
        <p:blipFill>
          <a:blip r:embed="rId5"/>
          <a:stretch>
            <a:fillRect/>
          </a:stretch>
        </p:blipFill>
        <p:spPr>
          <a:xfrm>
            <a:off x="9227193" y="-57655"/>
            <a:ext cx="2765970" cy="786703"/>
          </a:xfrm>
          <a:prstGeom prst="rect">
            <a:avLst/>
          </a:prstGeom>
        </p:spPr>
      </p:pic>
      <p:sp>
        <p:nvSpPr>
          <p:cNvPr id="9" name="2 Subtítulo"/>
          <p:cNvSpPr txBox="1">
            <a:spLocks/>
          </p:cNvSpPr>
          <p:nvPr/>
        </p:nvSpPr>
        <p:spPr>
          <a:xfrm>
            <a:off x="3486666" y="4327974"/>
            <a:ext cx="5535704" cy="5536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CL" sz="2000" dirty="0">
                <a:solidFill>
                  <a:schemeClr val="bg1"/>
                </a:solidFill>
              </a:rPr>
              <a:t>Diciembre  2021</a:t>
            </a:r>
            <a:endParaRPr lang="es-ES" sz="2000" dirty="0">
              <a:solidFill>
                <a:schemeClr val="bg1"/>
              </a:solidFill>
            </a:endParaRPr>
          </a:p>
        </p:txBody>
      </p:sp>
      <p:pic>
        <p:nvPicPr>
          <p:cNvPr id="12" name="Imagen 11">
            <a:extLst>
              <a:ext uri="{FF2B5EF4-FFF2-40B4-BE49-F238E27FC236}">
                <a16:creationId xmlns:a16="http://schemas.microsoft.com/office/drawing/2014/main" id="{A4985562-0CA8-4444-94CF-162E26DACF96}"/>
              </a:ext>
            </a:extLst>
          </p:cNvPr>
          <p:cNvPicPr>
            <a:picLocks noChangeAspect="1"/>
          </p:cNvPicPr>
          <p:nvPr/>
        </p:nvPicPr>
        <p:blipFill>
          <a:blip r:embed="rId6"/>
          <a:stretch>
            <a:fillRect/>
          </a:stretch>
        </p:blipFill>
        <p:spPr>
          <a:xfrm>
            <a:off x="310240" y="96919"/>
            <a:ext cx="1683960" cy="619066"/>
          </a:xfrm>
          <a:prstGeom prst="rect">
            <a:avLst/>
          </a:prstGeom>
        </p:spPr>
      </p:pic>
      <p:sp>
        <p:nvSpPr>
          <p:cNvPr id="13" name="CuadroTexto 12">
            <a:extLst>
              <a:ext uri="{FF2B5EF4-FFF2-40B4-BE49-F238E27FC236}">
                <a16:creationId xmlns:a16="http://schemas.microsoft.com/office/drawing/2014/main" id="{5C7E70F1-E323-4D83-B37B-5DA843932541}"/>
              </a:ext>
            </a:extLst>
          </p:cNvPr>
          <p:cNvSpPr txBox="1"/>
          <p:nvPr/>
        </p:nvSpPr>
        <p:spPr>
          <a:xfrm>
            <a:off x="600890" y="2184229"/>
            <a:ext cx="11168743" cy="1323439"/>
          </a:xfrm>
          <a:prstGeom prst="rect">
            <a:avLst/>
          </a:prstGeom>
          <a:noFill/>
        </p:spPr>
        <p:txBody>
          <a:bodyPr wrap="square">
            <a:spAutoFit/>
          </a:bodyPr>
          <a:lstStyle/>
          <a:p>
            <a:pPr algn="ctr"/>
            <a:r>
              <a:rPr lang="es-MX" sz="4000" b="0" i="0" dirty="0">
                <a:solidFill>
                  <a:schemeClr val="bg1"/>
                </a:solidFill>
                <a:effectLst/>
                <a:latin typeface="Calibri" panose="020F0502020204030204" pitchFamily="34" charset="0"/>
              </a:rPr>
              <a:t>”CLAVES DE UNA METODOLOGÍA DE INDAGACIÓN COLABORATIVA EN ESTABLECIMIENTOS DE EMTP”</a:t>
            </a:r>
            <a:endParaRPr lang="es-CL" sz="4000" dirty="0">
              <a:solidFill>
                <a:schemeClr val="bg1"/>
              </a:solidFill>
            </a:endParaRPr>
          </a:p>
        </p:txBody>
      </p:sp>
    </p:spTree>
    <p:extLst>
      <p:ext uri="{BB962C8B-B14F-4D97-AF65-F5344CB8AC3E}">
        <p14:creationId xmlns:p14="http://schemas.microsoft.com/office/powerpoint/2010/main" val="2856720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7ADF624-1212-441E-98E6-33D6A8BC2D07}"/>
              </a:ext>
            </a:extLst>
          </p:cNvPr>
          <p:cNvPicPr>
            <a:picLocks noChangeAspect="1"/>
          </p:cNvPicPr>
          <p:nvPr/>
        </p:nvPicPr>
        <p:blipFill>
          <a:blip r:embed="rId2"/>
          <a:stretch>
            <a:fillRect/>
          </a:stretch>
        </p:blipFill>
        <p:spPr>
          <a:xfrm>
            <a:off x="111333" y="14831"/>
            <a:ext cx="1683960" cy="627017"/>
          </a:xfrm>
          <a:prstGeom prst="rect">
            <a:avLst/>
          </a:prstGeom>
        </p:spPr>
      </p:pic>
      <p:graphicFrame>
        <p:nvGraphicFramePr>
          <p:cNvPr id="5" name="Tabla 6">
            <a:extLst>
              <a:ext uri="{FF2B5EF4-FFF2-40B4-BE49-F238E27FC236}">
                <a16:creationId xmlns:a16="http://schemas.microsoft.com/office/drawing/2014/main" id="{997C0B81-38C3-4F8D-BAEA-42D0C6F19F81}"/>
              </a:ext>
            </a:extLst>
          </p:cNvPr>
          <p:cNvGraphicFramePr>
            <a:graphicFrameLocks/>
          </p:cNvGraphicFramePr>
          <p:nvPr>
            <p:extLst>
              <p:ext uri="{D42A27DB-BD31-4B8C-83A1-F6EECF244321}">
                <p14:modId xmlns:p14="http://schemas.microsoft.com/office/powerpoint/2010/main" val="190272484"/>
              </p:ext>
            </p:extLst>
          </p:nvPr>
        </p:nvGraphicFramePr>
        <p:xfrm>
          <a:off x="838200" y="1712405"/>
          <a:ext cx="10515601" cy="4369025"/>
        </p:xfrm>
        <a:graphic>
          <a:graphicData uri="http://schemas.openxmlformats.org/drawingml/2006/table">
            <a:tbl>
              <a:tblPr firstRow="1" bandRow="1">
                <a:tableStyleId>{0E3FDE45-AF77-4B5C-9715-49D594BDF05E}</a:tableStyleId>
              </a:tblPr>
              <a:tblGrid>
                <a:gridCol w="2599058">
                  <a:extLst>
                    <a:ext uri="{9D8B030D-6E8A-4147-A177-3AD203B41FA5}">
                      <a16:colId xmlns:a16="http://schemas.microsoft.com/office/drawing/2014/main" val="1344276910"/>
                    </a:ext>
                  </a:extLst>
                </a:gridCol>
                <a:gridCol w="2622932">
                  <a:extLst>
                    <a:ext uri="{9D8B030D-6E8A-4147-A177-3AD203B41FA5}">
                      <a16:colId xmlns:a16="http://schemas.microsoft.com/office/drawing/2014/main" val="567737223"/>
                    </a:ext>
                  </a:extLst>
                </a:gridCol>
                <a:gridCol w="2597068">
                  <a:extLst>
                    <a:ext uri="{9D8B030D-6E8A-4147-A177-3AD203B41FA5}">
                      <a16:colId xmlns:a16="http://schemas.microsoft.com/office/drawing/2014/main" val="1416305867"/>
                    </a:ext>
                  </a:extLst>
                </a:gridCol>
                <a:gridCol w="2696543">
                  <a:extLst>
                    <a:ext uri="{9D8B030D-6E8A-4147-A177-3AD203B41FA5}">
                      <a16:colId xmlns:a16="http://schemas.microsoft.com/office/drawing/2014/main" val="1938986685"/>
                    </a:ext>
                  </a:extLst>
                </a:gridCol>
              </a:tblGrid>
              <a:tr h="962591">
                <a:tc>
                  <a:txBody>
                    <a:bodyPr/>
                    <a:lstStyle/>
                    <a:p>
                      <a:pPr algn="ctr"/>
                      <a:r>
                        <a:rPr lang="es-CL" sz="1800"/>
                        <a:t>FORMACIÓN</a:t>
                      </a:r>
                    </a:p>
                  </a:txBody>
                  <a:tcPr marL="114594" marR="114594" marT="57297" marB="57297"/>
                </a:tc>
                <a:tc>
                  <a:txBody>
                    <a:bodyPr/>
                    <a:lstStyle/>
                    <a:p>
                      <a:pPr algn="ctr"/>
                      <a:r>
                        <a:rPr lang="es-CL" sz="1800"/>
                        <a:t>CIRCULOS DE APRENDIZAJE</a:t>
                      </a:r>
                    </a:p>
                  </a:txBody>
                  <a:tcPr marL="114594" marR="114594" marT="57297" marB="57297"/>
                </a:tc>
                <a:tc>
                  <a:txBody>
                    <a:bodyPr/>
                    <a:lstStyle/>
                    <a:p>
                      <a:pPr algn="ctr"/>
                      <a:r>
                        <a:rPr lang="es-CL" sz="1800"/>
                        <a:t>INDAGACIÓN COLABORATIVA ENTRE PARES</a:t>
                      </a:r>
                    </a:p>
                  </a:txBody>
                  <a:tcPr marL="114594" marR="114594" marT="57297" marB="57297"/>
                </a:tc>
                <a:tc>
                  <a:txBody>
                    <a:bodyPr/>
                    <a:lstStyle/>
                    <a:p>
                      <a:pPr algn="ctr"/>
                      <a:r>
                        <a:rPr lang="es-CL" sz="1800"/>
                        <a:t>GENERACIÓN DE SABERES</a:t>
                      </a:r>
                    </a:p>
                  </a:txBody>
                  <a:tcPr marL="114594" marR="114594" marT="57297" marB="57297"/>
                </a:tc>
                <a:extLst>
                  <a:ext uri="{0D108BD9-81ED-4DB2-BD59-A6C34878D82A}">
                    <a16:rowId xmlns:a16="http://schemas.microsoft.com/office/drawing/2014/main" val="75739442"/>
                  </a:ext>
                </a:extLst>
              </a:tr>
              <a:tr h="3101680">
                <a:tc>
                  <a:txBody>
                    <a:bodyPr/>
                    <a:lstStyle/>
                    <a:p>
                      <a:pPr algn="ctr"/>
                      <a:r>
                        <a:rPr lang="es-CL" sz="1800" kern="1200" dirty="0">
                          <a:solidFill>
                            <a:schemeClr val="tx1"/>
                          </a:solidFill>
                          <a:effectLst/>
                        </a:rPr>
                        <a:t>Incentivar reflexiones de alto nivel en base a la problematización de los núcleos críticos identificados en el liderazgo y gestión curricular de la educación técnico profesional.   </a:t>
                      </a:r>
                    </a:p>
                    <a:p>
                      <a:pPr algn="ctr"/>
                      <a:endParaRPr lang="es-CL" sz="1800" kern="1200" dirty="0">
                        <a:solidFill>
                          <a:schemeClr val="tx1"/>
                        </a:solidFill>
                        <a:effectLst/>
                      </a:endParaRPr>
                    </a:p>
                    <a:p>
                      <a:pPr algn="ctr"/>
                      <a:endParaRPr lang="es-CL" sz="1800" b="1" kern="1200" dirty="0">
                        <a:solidFill>
                          <a:schemeClr val="tx1"/>
                        </a:solidFill>
                        <a:effectLst/>
                        <a:latin typeface="+mn-lt"/>
                        <a:ea typeface="+mn-ea"/>
                        <a:cs typeface="+mn-cs"/>
                      </a:endParaRPr>
                    </a:p>
                  </a:txBody>
                  <a:tcPr marL="114594" marR="114594" marT="57297" marB="57297">
                    <a:solidFill>
                      <a:srgbClr val="41BF9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800" kern="1200" dirty="0">
                          <a:solidFill>
                            <a:schemeClr val="tx1"/>
                          </a:solidFill>
                          <a:effectLst/>
                          <a:latin typeface="+mn-lt"/>
                          <a:ea typeface="+mn-ea"/>
                          <a:cs typeface="+mn-cs"/>
                        </a:rPr>
                        <a:t>Esta jornada tiene por objetivo que los participantes elaboren colaborativamente una propuesta de acción específica en función de las problemáticas abordadas y coherente con el cuerpo teórico estudiado durante la jornada.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CL" sz="1800" kern="1200" dirty="0">
                        <a:solidFill>
                          <a:schemeClr val="tx1"/>
                        </a:solidFill>
                        <a:effectLst/>
                      </a:endParaRPr>
                    </a:p>
                  </a:txBody>
                  <a:tcPr marL="114594" marR="114594" marT="57297" marB="57297">
                    <a:solidFill>
                      <a:srgbClr val="41BF91">
                        <a:alpha val="20000"/>
                      </a:srgbClr>
                    </a:solidFill>
                  </a:tcPr>
                </a:tc>
                <a:tc>
                  <a:txBody>
                    <a:bodyPr/>
                    <a:lstStyle/>
                    <a:p>
                      <a:pPr algn="ctr"/>
                      <a:r>
                        <a:rPr lang="es-CL" sz="1800" kern="1200" dirty="0">
                          <a:solidFill>
                            <a:schemeClr val="tx1"/>
                          </a:solidFill>
                          <a:effectLst/>
                          <a:latin typeface="+mn-lt"/>
                          <a:ea typeface="+mn-ea"/>
                          <a:cs typeface="+mn-cs"/>
                        </a:rPr>
                        <a:t>Esta jornada tiene por objetivo que los participantes realicen visitas a los centros escolares de sus pares con la finalidad de potenciar sus aprendizajes.</a:t>
                      </a:r>
                      <a:endParaRPr lang="es-CL" sz="1800" dirty="0"/>
                    </a:p>
                  </a:txBody>
                  <a:tcPr marL="114594" marR="114594" marT="57297" marB="57297">
                    <a:solidFill>
                      <a:srgbClr val="41BF91">
                        <a:alpha val="20000"/>
                      </a:srgbClr>
                    </a:solidFill>
                  </a:tcPr>
                </a:tc>
                <a:tc>
                  <a:txBody>
                    <a:bodyPr/>
                    <a:lstStyle/>
                    <a:p>
                      <a:pPr algn="ctr"/>
                      <a:r>
                        <a:rPr lang="es-CL" sz="1800" kern="1200" dirty="0">
                          <a:solidFill>
                            <a:schemeClr val="tx1"/>
                          </a:solidFill>
                          <a:effectLst/>
                        </a:rPr>
                        <a:t>Promover la reflexión sobre los aprendizajes y oportunidades de mejora experimentados durante el ciclo de formación, a partir del análisis crítico de los hallazgos evidenciados durante la visita a los centros escolares. </a:t>
                      </a:r>
                      <a:endParaRPr lang="es-CL" sz="1800" dirty="0"/>
                    </a:p>
                  </a:txBody>
                  <a:tcPr marL="114594" marR="114594" marT="57297" marB="57297">
                    <a:solidFill>
                      <a:srgbClr val="41BF91">
                        <a:alpha val="20000"/>
                      </a:srgbClr>
                    </a:solidFill>
                  </a:tcPr>
                </a:tc>
                <a:extLst>
                  <a:ext uri="{0D108BD9-81ED-4DB2-BD59-A6C34878D82A}">
                    <a16:rowId xmlns:a16="http://schemas.microsoft.com/office/drawing/2014/main" val="3022470742"/>
                  </a:ext>
                </a:extLst>
              </a:tr>
            </a:tbl>
          </a:graphicData>
        </a:graphic>
      </p:graphicFrame>
      <p:sp>
        <p:nvSpPr>
          <p:cNvPr id="6" name="Título 5">
            <a:extLst>
              <a:ext uri="{FF2B5EF4-FFF2-40B4-BE49-F238E27FC236}">
                <a16:creationId xmlns:a16="http://schemas.microsoft.com/office/drawing/2014/main" id="{0F9B0E13-9349-419D-88AF-ACE502EED7D1}"/>
              </a:ext>
            </a:extLst>
          </p:cNvPr>
          <p:cNvSpPr>
            <a:spLocks noGrp="1"/>
          </p:cNvSpPr>
          <p:nvPr>
            <p:ph type="title"/>
          </p:nvPr>
        </p:nvSpPr>
        <p:spPr/>
        <p:txBody>
          <a:bodyPr>
            <a:normAutofit/>
          </a:bodyPr>
          <a:lstStyle/>
          <a:p>
            <a:pPr algn="ctr"/>
            <a:r>
              <a:rPr lang="es-CL" sz="3200" dirty="0"/>
              <a:t>PROCESOS</a:t>
            </a:r>
          </a:p>
        </p:txBody>
      </p:sp>
    </p:spTree>
    <p:extLst>
      <p:ext uri="{BB962C8B-B14F-4D97-AF65-F5344CB8AC3E}">
        <p14:creationId xmlns:p14="http://schemas.microsoft.com/office/powerpoint/2010/main" val="962428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054184-390B-4590-B0F8-EB041C242F85}"/>
              </a:ext>
            </a:extLst>
          </p:cNvPr>
          <p:cNvSpPr>
            <a:spLocks noGrp="1"/>
          </p:cNvSpPr>
          <p:nvPr>
            <p:ph type="title"/>
          </p:nvPr>
        </p:nvSpPr>
        <p:spPr>
          <a:xfrm>
            <a:off x="838200" y="809262"/>
            <a:ext cx="10515600" cy="1325563"/>
          </a:xfrm>
        </p:spPr>
        <p:txBody>
          <a:bodyPr>
            <a:noAutofit/>
          </a:bodyPr>
          <a:lstStyle/>
          <a:p>
            <a:pPr algn="ctr"/>
            <a:r>
              <a:rPr lang="es-CL" sz="3200" dirty="0">
                <a:solidFill>
                  <a:srgbClr val="002060"/>
                </a:solidFill>
              </a:rPr>
              <a:t>ORGANIZACIÓN DE ESTABLECIMIENTOS  EN GRUPOS TERRITORIALES Y DUPLAS (EJEMPLO)</a:t>
            </a:r>
            <a:br>
              <a:rPr lang="es-CL" sz="3200" dirty="0">
                <a:solidFill>
                  <a:srgbClr val="002060"/>
                </a:solidFill>
              </a:rPr>
            </a:br>
            <a:endParaRPr lang="es-CL" sz="3200" dirty="0">
              <a:solidFill>
                <a:srgbClr val="002060"/>
              </a:solidFill>
            </a:endParaRPr>
          </a:p>
        </p:txBody>
      </p:sp>
      <p:graphicFrame>
        <p:nvGraphicFramePr>
          <p:cNvPr id="4" name="Tabla 3">
            <a:extLst>
              <a:ext uri="{FF2B5EF4-FFF2-40B4-BE49-F238E27FC236}">
                <a16:creationId xmlns:a16="http://schemas.microsoft.com/office/drawing/2014/main" id="{3541275D-733A-42F5-8A90-9E9B411FC697}"/>
              </a:ext>
            </a:extLst>
          </p:cNvPr>
          <p:cNvGraphicFramePr>
            <a:graphicFrameLocks noGrp="1"/>
          </p:cNvGraphicFramePr>
          <p:nvPr>
            <p:extLst>
              <p:ext uri="{D42A27DB-BD31-4B8C-83A1-F6EECF244321}">
                <p14:modId xmlns:p14="http://schemas.microsoft.com/office/powerpoint/2010/main" val="791042813"/>
              </p:ext>
            </p:extLst>
          </p:nvPr>
        </p:nvGraphicFramePr>
        <p:xfrm>
          <a:off x="617221" y="1804075"/>
          <a:ext cx="10944493" cy="2151482"/>
        </p:xfrm>
        <a:graphic>
          <a:graphicData uri="http://schemas.openxmlformats.org/drawingml/2006/table">
            <a:tbl>
              <a:tblPr/>
              <a:tblGrid>
                <a:gridCol w="950138">
                  <a:extLst>
                    <a:ext uri="{9D8B030D-6E8A-4147-A177-3AD203B41FA5}">
                      <a16:colId xmlns:a16="http://schemas.microsoft.com/office/drawing/2014/main" val="1455634635"/>
                    </a:ext>
                  </a:extLst>
                </a:gridCol>
                <a:gridCol w="352514">
                  <a:extLst>
                    <a:ext uri="{9D8B030D-6E8A-4147-A177-3AD203B41FA5}">
                      <a16:colId xmlns:a16="http://schemas.microsoft.com/office/drawing/2014/main" val="2137770770"/>
                    </a:ext>
                  </a:extLst>
                </a:gridCol>
                <a:gridCol w="341499">
                  <a:extLst>
                    <a:ext uri="{9D8B030D-6E8A-4147-A177-3AD203B41FA5}">
                      <a16:colId xmlns:a16="http://schemas.microsoft.com/office/drawing/2014/main" val="3962384018"/>
                    </a:ext>
                  </a:extLst>
                </a:gridCol>
                <a:gridCol w="481301">
                  <a:extLst>
                    <a:ext uri="{9D8B030D-6E8A-4147-A177-3AD203B41FA5}">
                      <a16:colId xmlns:a16="http://schemas.microsoft.com/office/drawing/2014/main" val="3361936817"/>
                    </a:ext>
                  </a:extLst>
                </a:gridCol>
                <a:gridCol w="2716124">
                  <a:extLst>
                    <a:ext uri="{9D8B030D-6E8A-4147-A177-3AD203B41FA5}">
                      <a16:colId xmlns:a16="http://schemas.microsoft.com/office/drawing/2014/main" val="3504952158"/>
                    </a:ext>
                  </a:extLst>
                </a:gridCol>
                <a:gridCol w="619655">
                  <a:extLst>
                    <a:ext uri="{9D8B030D-6E8A-4147-A177-3AD203B41FA5}">
                      <a16:colId xmlns:a16="http://schemas.microsoft.com/office/drawing/2014/main" val="1981498730"/>
                    </a:ext>
                  </a:extLst>
                </a:gridCol>
                <a:gridCol w="619655">
                  <a:extLst>
                    <a:ext uri="{9D8B030D-6E8A-4147-A177-3AD203B41FA5}">
                      <a16:colId xmlns:a16="http://schemas.microsoft.com/office/drawing/2014/main" val="1639908391"/>
                    </a:ext>
                  </a:extLst>
                </a:gridCol>
                <a:gridCol w="619655">
                  <a:extLst>
                    <a:ext uri="{9D8B030D-6E8A-4147-A177-3AD203B41FA5}">
                      <a16:colId xmlns:a16="http://schemas.microsoft.com/office/drawing/2014/main" val="953966384"/>
                    </a:ext>
                  </a:extLst>
                </a:gridCol>
                <a:gridCol w="619655">
                  <a:extLst>
                    <a:ext uri="{9D8B030D-6E8A-4147-A177-3AD203B41FA5}">
                      <a16:colId xmlns:a16="http://schemas.microsoft.com/office/drawing/2014/main" val="3868221930"/>
                    </a:ext>
                  </a:extLst>
                </a:gridCol>
                <a:gridCol w="209306">
                  <a:extLst>
                    <a:ext uri="{9D8B030D-6E8A-4147-A177-3AD203B41FA5}">
                      <a16:colId xmlns:a16="http://schemas.microsoft.com/office/drawing/2014/main" val="1156339096"/>
                    </a:ext>
                  </a:extLst>
                </a:gridCol>
                <a:gridCol w="209306">
                  <a:extLst>
                    <a:ext uri="{9D8B030D-6E8A-4147-A177-3AD203B41FA5}">
                      <a16:colId xmlns:a16="http://schemas.microsoft.com/office/drawing/2014/main" val="3239221527"/>
                    </a:ext>
                  </a:extLst>
                </a:gridCol>
                <a:gridCol w="209306">
                  <a:extLst>
                    <a:ext uri="{9D8B030D-6E8A-4147-A177-3AD203B41FA5}">
                      <a16:colId xmlns:a16="http://schemas.microsoft.com/office/drawing/2014/main" val="1352758916"/>
                    </a:ext>
                  </a:extLst>
                </a:gridCol>
                <a:gridCol w="209306">
                  <a:extLst>
                    <a:ext uri="{9D8B030D-6E8A-4147-A177-3AD203B41FA5}">
                      <a16:colId xmlns:a16="http://schemas.microsoft.com/office/drawing/2014/main" val="3079330471"/>
                    </a:ext>
                  </a:extLst>
                </a:gridCol>
                <a:gridCol w="209306">
                  <a:extLst>
                    <a:ext uri="{9D8B030D-6E8A-4147-A177-3AD203B41FA5}">
                      <a16:colId xmlns:a16="http://schemas.microsoft.com/office/drawing/2014/main" val="1325912676"/>
                    </a:ext>
                  </a:extLst>
                </a:gridCol>
                <a:gridCol w="958818">
                  <a:extLst>
                    <a:ext uri="{9D8B030D-6E8A-4147-A177-3AD203B41FA5}">
                      <a16:colId xmlns:a16="http://schemas.microsoft.com/office/drawing/2014/main" val="2303563872"/>
                    </a:ext>
                  </a:extLst>
                </a:gridCol>
                <a:gridCol w="939404">
                  <a:extLst>
                    <a:ext uri="{9D8B030D-6E8A-4147-A177-3AD203B41FA5}">
                      <a16:colId xmlns:a16="http://schemas.microsoft.com/office/drawing/2014/main" val="492865864"/>
                    </a:ext>
                  </a:extLst>
                </a:gridCol>
                <a:gridCol w="679545">
                  <a:extLst>
                    <a:ext uri="{9D8B030D-6E8A-4147-A177-3AD203B41FA5}">
                      <a16:colId xmlns:a16="http://schemas.microsoft.com/office/drawing/2014/main" val="2028717673"/>
                    </a:ext>
                  </a:extLst>
                </a:gridCol>
              </a:tblGrid>
              <a:tr h="260786">
                <a:tc>
                  <a:txBody>
                    <a:bodyPr/>
                    <a:lstStyle/>
                    <a:p>
                      <a:pPr algn="ctr" fontAlgn="ctr"/>
                      <a:r>
                        <a:rPr lang="es-CL" sz="700" b="1" i="0" u="none" strike="noStrike" dirty="0">
                          <a:solidFill>
                            <a:srgbClr val="000000"/>
                          </a:solidFill>
                          <a:effectLst/>
                          <a:latin typeface="Calibri" panose="020F0502020204030204" pitchFamily="34" charset="0"/>
                        </a:rPr>
                        <a:t>COMUNA</a:t>
                      </a:r>
                    </a:p>
                  </a:txBody>
                  <a:tcPr marL="7950" marR="7950" marT="7950" marB="0" anchor="ctr">
                    <a:lnL>
                      <a:noFill/>
                    </a:lnL>
                    <a:lnR>
                      <a:noFill/>
                    </a:lnR>
                    <a:lnT>
                      <a:noFill/>
                    </a:lnT>
                    <a:lnB w="1270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CL" sz="700" b="1" i="0" u="none" strike="noStrike" dirty="0">
                          <a:solidFill>
                            <a:srgbClr val="000000"/>
                          </a:solidFill>
                          <a:effectLst/>
                          <a:latin typeface="Calibri" panose="020F0502020204030204" pitchFamily="34" charset="0"/>
                        </a:rPr>
                        <a:t>RBD</a:t>
                      </a:r>
                    </a:p>
                  </a:txBody>
                  <a:tcPr marL="7950" marR="7950" marT="7950" marB="0" anchor="ctr">
                    <a:lnL>
                      <a:noFill/>
                    </a:lnL>
                    <a:lnR>
                      <a:noFill/>
                    </a:lnR>
                    <a:lnT>
                      <a:noFill/>
                    </a:lnT>
                    <a:lnB w="1270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CL" sz="700" b="1" i="0" u="none" strike="noStrike">
                          <a:solidFill>
                            <a:srgbClr val="000000"/>
                          </a:solidFill>
                          <a:effectLst/>
                          <a:latin typeface="Calibri" panose="020F0502020204030204" pitchFamily="34" charset="0"/>
                        </a:rPr>
                        <a:t>DEP</a:t>
                      </a:r>
                    </a:p>
                  </a:txBody>
                  <a:tcPr marL="7950" marR="7950" marT="7950" marB="0" anchor="ctr">
                    <a:lnL>
                      <a:noFill/>
                    </a:lnL>
                    <a:lnR>
                      <a:noFill/>
                    </a:lnR>
                    <a:lnT>
                      <a:noFill/>
                    </a:lnT>
                    <a:lnB w="1270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CL" sz="700" b="1" i="0" u="none" strike="noStrike">
                          <a:solidFill>
                            <a:srgbClr val="000000"/>
                          </a:solidFill>
                          <a:effectLst/>
                          <a:latin typeface="Calibri" panose="020F0502020204030204" pitchFamily="34" charset="0"/>
                        </a:rPr>
                        <a:t>IVE</a:t>
                      </a:r>
                    </a:p>
                  </a:txBody>
                  <a:tcPr marL="7950" marR="7950" marT="7950" marB="0" anchor="ctr">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CL" sz="700" b="1" i="0" u="none" strike="noStrike" dirty="0">
                          <a:solidFill>
                            <a:srgbClr val="000000"/>
                          </a:solidFill>
                          <a:effectLst/>
                          <a:latin typeface="Calibri" panose="020F0502020204030204" pitchFamily="34" charset="0"/>
                        </a:rPr>
                        <a:t>NOMBRE</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CL" sz="700" b="1" i="0" u="none" strike="noStrike">
                          <a:solidFill>
                            <a:srgbClr val="000000"/>
                          </a:solidFill>
                          <a:effectLst/>
                          <a:latin typeface="Calibri" panose="020F0502020204030204" pitchFamily="34" charset="0"/>
                        </a:rPr>
                        <a:t>GRUPOS</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CL" sz="700" b="1" i="0" u="none" strike="noStrike">
                          <a:solidFill>
                            <a:srgbClr val="000000"/>
                          </a:solidFill>
                          <a:effectLst/>
                          <a:latin typeface="Calibri" panose="020F0502020204030204" pitchFamily="34" charset="0"/>
                        </a:rPr>
                        <a:t>DUPLA</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CL" sz="700" b="1" i="0" u="none" strike="noStrike">
                          <a:solidFill>
                            <a:srgbClr val="000000"/>
                          </a:solidFill>
                          <a:effectLst/>
                          <a:latin typeface="Calibri" panose="020F0502020204030204" pitchFamily="34" charset="0"/>
                        </a:rPr>
                        <a:t>MAT FD 2019</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CL" sz="700" b="1" i="0" u="none" strike="noStrike">
                          <a:solidFill>
                            <a:srgbClr val="000000"/>
                          </a:solidFill>
                          <a:effectLst/>
                          <a:latin typeface="Calibri" panose="020F0502020204030204" pitchFamily="34" charset="0"/>
                        </a:rPr>
                        <a:t>MAT FD 2020</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CL" sz="700" b="1" i="0" u="none" strike="noStrike">
                          <a:solidFill>
                            <a:srgbClr val="000000"/>
                          </a:solidFill>
                          <a:effectLst/>
                          <a:latin typeface="Calibri" panose="020F0502020204030204" pitchFamily="34" charset="0"/>
                        </a:rPr>
                        <a:t>1</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CL" sz="700" b="1" i="0" u="none" strike="noStrike">
                          <a:solidFill>
                            <a:srgbClr val="000000"/>
                          </a:solidFill>
                          <a:effectLst/>
                          <a:latin typeface="Calibri" panose="020F0502020204030204" pitchFamily="34" charset="0"/>
                        </a:rPr>
                        <a:t>2</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CL" sz="700" b="1" i="0" u="none" strike="noStrike">
                          <a:solidFill>
                            <a:srgbClr val="000000"/>
                          </a:solidFill>
                          <a:effectLst/>
                          <a:latin typeface="Calibri" panose="020F0502020204030204" pitchFamily="34" charset="0"/>
                        </a:rPr>
                        <a:t>3</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CL" sz="700" b="1" i="0" u="none" strike="noStrike">
                          <a:solidFill>
                            <a:srgbClr val="000000"/>
                          </a:solidFill>
                          <a:effectLst/>
                          <a:latin typeface="Calibri" panose="020F0502020204030204" pitchFamily="34" charset="0"/>
                        </a:rPr>
                        <a:t>4</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CL" sz="700" b="1" i="0" u="none" strike="noStrike">
                          <a:solidFill>
                            <a:srgbClr val="000000"/>
                          </a:solidFill>
                          <a:effectLst/>
                          <a:latin typeface="Calibri" panose="020F0502020204030204" pitchFamily="34" charset="0"/>
                        </a:rPr>
                        <a:t>5</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CL" sz="700" b="1" i="0" u="none" strike="noStrike">
                          <a:solidFill>
                            <a:srgbClr val="000000"/>
                          </a:solidFill>
                          <a:effectLst/>
                          <a:latin typeface="Calibri" panose="020F0502020204030204" pitchFamily="34" charset="0"/>
                        </a:rPr>
                        <a:t>E1</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CL" sz="700" b="1" i="0" u="none" strike="noStrike" dirty="0">
                          <a:solidFill>
                            <a:srgbClr val="000000"/>
                          </a:solidFill>
                          <a:effectLst/>
                          <a:latin typeface="Calibri" panose="020F0502020204030204" pitchFamily="34" charset="0"/>
                        </a:rPr>
                        <a:t>E2</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CL" sz="700" b="1" i="0" u="none" strike="noStrike">
                          <a:solidFill>
                            <a:srgbClr val="000000"/>
                          </a:solidFill>
                          <a:effectLst/>
                          <a:latin typeface="Calibri" panose="020F0502020204030204" pitchFamily="34" charset="0"/>
                        </a:rPr>
                        <a:t>E3</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19989522"/>
                  </a:ext>
                </a:extLst>
              </a:tr>
              <a:tr h="472674">
                <a:tc>
                  <a:txBody>
                    <a:bodyPr/>
                    <a:lstStyle/>
                    <a:p>
                      <a:pPr algn="l" fontAlgn="ctr"/>
                      <a:r>
                        <a:rPr lang="es-CL" sz="1100" b="0" i="0" u="none" strike="noStrike" dirty="0">
                          <a:solidFill>
                            <a:srgbClr val="000000"/>
                          </a:solidFill>
                          <a:effectLst/>
                          <a:latin typeface="Calibri" panose="020F0502020204030204" pitchFamily="34" charset="0"/>
                        </a:rPr>
                        <a:t>RECOLETA</a:t>
                      </a:r>
                    </a:p>
                  </a:txBody>
                  <a:tcPr marL="7950" marR="7950" marT="79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s-CL" sz="900" b="0" i="0" u="none" strike="noStrike" dirty="0">
                          <a:solidFill>
                            <a:srgbClr val="000000"/>
                          </a:solidFill>
                          <a:effectLst/>
                          <a:latin typeface="Calibri" panose="020F0502020204030204" pitchFamily="34" charset="0"/>
                        </a:rPr>
                        <a:t>10254</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s-CL" sz="900" b="0" i="0" u="none" strike="noStrike">
                          <a:solidFill>
                            <a:srgbClr val="000000"/>
                          </a:solidFill>
                          <a:effectLst/>
                          <a:latin typeface="Calibri" panose="020F0502020204030204" pitchFamily="34" charset="0"/>
                        </a:rPr>
                        <a:t>M</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ctr"/>
                      <a:r>
                        <a:rPr lang="es-CL" sz="900" b="0" i="0" u="none" strike="noStrike">
                          <a:solidFill>
                            <a:srgbClr val="000000"/>
                          </a:solidFill>
                          <a:effectLst/>
                          <a:latin typeface="Calibri" panose="020F0502020204030204" pitchFamily="34" charset="0"/>
                        </a:rPr>
                        <a:t>88,60</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s-CL" sz="1100" b="0" i="0" u="none" strike="noStrike" dirty="0">
                          <a:solidFill>
                            <a:srgbClr val="000000"/>
                          </a:solidFill>
                          <a:effectLst/>
                          <a:latin typeface="Calibri" panose="020F0502020204030204" pitchFamily="34" charset="0"/>
                        </a:rPr>
                        <a:t>CENTRO EDUCACIONAL JOSE MIGUEL CARRERA</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rowSpan="4">
                  <a:txBody>
                    <a:bodyPr/>
                    <a:lstStyle/>
                    <a:p>
                      <a:pPr algn="ctr" fontAlgn="ctr"/>
                      <a:r>
                        <a:rPr lang="es-CL" sz="3600" b="1" i="0" u="none" strike="noStrike" dirty="0">
                          <a:solidFill>
                            <a:srgbClr val="000000"/>
                          </a:solidFill>
                          <a:effectLst/>
                          <a:latin typeface="Calibri" panose="020F0502020204030204" pitchFamily="34" charset="0"/>
                        </a:rPr>
                        <a:t>1</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2">
                  <a:txBody>
                    <a:bodyPr/>
                    <a:lstStyle/>
                    <a:p>
                      <a:pPr algn="ctr" fontAlgn="ctr"/>
                      <a:r>
                        <a:rPr lang="es-CL" sz="1800" b="1" i="0" u="none" strike="noStrike" dirty="0">
                          <a:solidFill>
                            <a:srgbClr val="000000"/>
                          </a:solidFill>
                          <a:effectLst/>
                          <a:latin typeface="Calibri" panose="020F0502020204030204" pitchFamily="34" charset="0"/>
                        </a:rPr>
                        <a:t>A</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A600"/>
                    </a:solidFill>
                  </a:tcPr>
                </a:tc>
                <a:tc>
                  <a:txBody>
                    <a:bodyPr/>
                    <a:lstStyle/>
                    <a:p>
                      <a:pPr algn="ctr" fontAlgn="ctr"/>
                      <a:r>
                        <a:rPr lang="es-CL" sz="900" b="0" i="0" u="none" strike="noStrike">
                          <a:solidFill>
                            <a:srgbClr val="000000"/>
                          </a:solidFill>
                          <a:effectLst/>
                          <a:latin typeface="Calibri" panose="020F0502020204030204" pitchFamily="34" charset="0"/>
                        </a:rPr>
                        <a:t>47</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s-CL" sz="900" b="0" i="0" u="none" strike="noStrike">
                          <a:solidFill>
                            <a:srgbClr val="000000"/>
                          </a:solidFill>
                          <a:effectLst/>
                          <a:latin typeface="Calibri" panose="020F0502020204030204" pitchFamily="34" charset="0"/>
                        </a:rPr>
                        <a:t>45</a:t>
                      </a:r>
                    </a:p>
                  </a:txBody>
                  <a:tcPr marL="7950" marR="7950" marT="79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s-CL" sz="900" b="0" i="0" u="none" strike="noStrike">
                          <a:solidFill>
                            <a:srgbClr val="000000"/>
                          </a:solidFill>
                          <a:effectLst/>
                          <a:latin typeface="Calibri" panose="020F0502020204030204" pitchFamily="34" charset="0"/>
                        </a:rPr>
                        <a:t>1</a:t>
                      </a:r>
                    </a:p>
                  </a:txBody>
                  <a:tcPr marL="7950" marR="7950" marT="79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900" b="0" i="0" u="none" strike="noStrike">
                          <a:solidFill>
                            <a:srgbClr val="000000"/>
                          </a:solidFill>
                          <a:effectLst/>
                          <a:latin typeface="Calibri" panose="020F0502020204030204" pitchFamily="34" charset="0"/>
                        </a:rPr>
                        <a:t>2</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9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CL" sz="9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CL" sz="9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ctr"/>
                      <a:r>
                        <a:rPr lang="es-CL" sz="1000" b="0" i="0" u="none" strike="noStrike" dirty="0">
                          <a:solidFill>
                            <a:srgbClr val="000000"/>
                          </a:solidFill>
                          <a:effectLst/>
                          <a:latin typeface="Calibri" panose="020F0502020204030204" pitchFamily="34" charset="0"/>
                        </a:rPr>
                        <a:t>Administración</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000" b="0" i="0" u="none" strike="noStrike">
                          <a:solidFill>
                            <a:srgbClr val="000000"/>
                          </a:solidFill>
                          <a:effectLst/>
                          <a:latin typeface="Calibri" panose="020F0502020204030204" pitchFamily="34" charset="0"/>
                        </a:rPr>
                        <a:t>Contabilidad</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0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1540880481"/>
                  </a:ext>
                </a:extLst>
              </a:tr>
              <a:tr h="472674">
                <a:tc>
                  <a:txBody>
                    <a:bodyPr/>
                    <a:lstStyle/>
                    <a:p>
                      <a:pPr algn="l" fontAlgn="ctr"/>
                      <a:r>
                        <a:rPr lang="es-CL" sz="1100" b="0" i="0" u="none" strike="noStrike" dirty="0">
                          <a:solidFill>
                            <a:srgbClr val="000000"/>
                          </a:solidFill>
                          <a:effectLst/>
                          <a:latin typeface="Calibri" panose="020F0502020204030204" pitchFamily="34" charset="0"/>
                        </a:rPr>
                        <a:t>QUINTA NORMAL</a:t>
                      </a:r>
                    </a:p>
                  </a:txBody>
                  <a:tcPr marL="7950" marR="7950" marT="79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s-CL" sz="900" b="0" i="0" u="none" strike="noStrike">
                          <a:solidFill>
                            <a:srgbClr val="000000"/>
                          </a:solidFill>
                          <a:effectLst/>
                          <a:latin typeface="Calibri" panose="020F0502020204030204" pitchFamily="34" charset="0"/>
                        </a:rPr>
                        <a:t>9986</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s-CL" sz="900" b="0" i="0" u="none" strike="noStrike" dirty="0">
                          <a:solidFill>
                            <a:srgbClr val="000000"/>
                          </a:solidFill>
                          <a:effectLst/>
                          <a:latin typeface="Calibri" panose="020F0502020204030204" pitchFamily="34" charset="0"/>
                        </a:rPr>
                        <a:t>M</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ctr"/>
                      <a:r>
                        <a:rPr lang="es-CL" sz="900" b="0" i="0" u="none" strike="noStrike" dirty="0">
                          <a:solidFill>
                            <a:srgbClr val="000000"/>
                          </a:solidFill>
                          <a:effectLst/>
                          <a:latin typeface="Calibri" panose="020F0502020204030204" pitchFamily="34" charset="0"/>
                        </a:rPr>
                        <a:t>84,30</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pt-BR" sz="1100" b="0" i="0" u="none" strike="noStrike" dirty="0">
                          <a:solidFill>
                            <a:srgbClr val="222222"/>
                          </a:solidFill>
                          <a:effectLst/>
                          <a:latin typeface="Calibri" panose="020F0502020204030204" pitchFamily="34" charset="0"/>
                        </a:rPr>
                        <a:t>LICEO POLITECNICO PEDRO GONZALEZ PACHECO</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vMerge="1">
                  <a:txBody>
                    <a:bodyPr/>
                    <a:lstStyle/>
                    <a:p>
                      <a:endParaRPr lang="es-CL"/>
                    </a:p>
                  </a:txBody>
                  <a:tcPr/>
                </a:tc>
                <a:tc vMerge="1">
                  <a:txBody>
                    <a:bodyPr/>
                    <a:lstStyle/>
                    <a:p>
                      <a:endParaRPr lang="es-CL"/>
                    </a:p>
                  </a:txBody>
                  <a:tcPr/>
                </a:tc>
                <a:tc>
                  <a:txBody>
                    <a:bodyPr/>
                    <a:lstStyle/>
                    <a:p>
                      <a:pPr algn="ctr" fontAlgn="ctr"/>
                      <a:r>
                        <a:rPr lang="es-CL" sz="900" b="0" i="0" u="none" strike="noStrike">
                          <a:solidFill>
                            <a:srgbClr val="000000"/>
                          </a:solidFill>
                          <a:effectLst/>
                          <a:latin typeface="Calibri" panose="020F0502020204030204" pitchFamily="34" charset="0"/>
                        </a:rPr>
                        <a:t>241</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s-CL" sz="900" b="0" i="0" u="none" strike="noStrike">
                          <a:solidFill>
                            <a:srgbClr val="000000"/>
                          </a:solidFill>
                          <a:effectLst/>
                          <a:latin typeface="Calibri" panose="020F0502020204030204" pitchFamily="34" charset="0"/>
                        </a:rPr>
                        <a:t>178</a:t>
                      </a:r>
                    </a:p>
                  </a:txBody>
                  <a:tcPr marL="7950" marR="7950" marT="79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s-CL" sz="900" b="0" i="0" u="none" strike="noStrike">
                          <a:solidFill>
                            <a:srgbClr val="000000"/>
                          </a:solidFill>
                          <a:effectLst/>
                          <a:latin typeface="Calibri" panose="020F0502020204030204" pitchFamily="34" charset="0"/>
                        </a:rPr>
                        <a:t>1</a:t>
                      </a:r>
                    </a:p>
                  </a:txBody>
                  <a:tcPr marL="7950" marR="7950" marT="79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900" b="0" i="0" u="none" strike="noStrike">
                          <a:solidFill>
                            <a:srgbClr val="000000"/>
                          </a:solidFill>
                          <a:effectLst/>
                          <a:latin typeface="Calibri" panose="020F0502020204030204" pitchFamily="34" charset="0"/>
                        </a:rPr>
                        <a:t>2</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9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CL" sz="9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CL" sz="9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ctr"/>
                      <a:r>
                        <a:rPr lang="es-CL" sz="1000" b="0" i="0" u="none" strike="noStrike" dirty="0">
                          <a:solidFill>
                            <a:srgbClr val="000000"/>
                          </a:solidFill>
                          <a:effectLst/>
                          <a:latin typeface="Calibri" panose="020F0502020204030204" pitchFamily="34" charset="0"/>
                        </a:rPr>
                        <a:t>Administración</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000" b="0" i="0" u="none" strike="noStrike" dirty="0">
                          <a:solidFill>
                            <a:srgbClr val="000000"/>
                          </a:solidFill>
                          <a:effectLst/>
                          <a:latin typeface="Calibri" panose="020F0502020204030204" pitchFamily="34" charset="0"/>
                        </a:rPr>
                        <a:t>Contabilidad</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000" b="0" i="0" u="none" strike="noStrike" dirty="0">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2413714025"/>
                  </a:ext>
                </a:extLst>
              </a:tr>
              <a:tr h="472674">
                <a:tc>
                  <a:txBody>
                    <a:bodyPr/>
                    <a:lstStyle/>
                    <a:p>
                      <a:pPr algn="l" fontAlgn="ctr"/>
                      <a:r>
                        <a:rPr lang="es-CL" sz="1100" b="0" i="0" u="none" strike="noStrike" dirty="0">
                          <a:solidFill>
                            <a:srgbClr val="000000"/>
                          </a:solidFill>
                          <a:effectLst/>
                          <a:latin typeface="Calibri" panose="020F0502020204030204" pitchFamily="34" charset="0"/>
                        </a:rPr>
                        <a:t>EL BOSQUE</a:t>
                      </a:r>
                    </a:p>
                  </a:txBody>
                  <a:tcPr marL="7950" marR="7950" marT="79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s-CL" sz="900" b="0" i="0" u="none" strike="noStrike">
                          <a:solidFill>
                            <a:srgbClr val="000000"/>
                          </a:solidFill>
                          <a:effectLst/>
                          <a:latin typeface="Calibri" panose="020F0502020204030204" pitchFamily="34" charset="0"/>
                        </a:rPr>
                        <a:t>9688</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s-CL" sz="900" b="0" i="0" u="none" strike="noStrike">
                          <a:solidFill>
                            <a:srgbClr val="000000"/>
                          </a:solidFill>
                          <a:effectLst/>
                          <a:latin typeface="Calibri" panose="020F0502020204030204" pitchFamily="34" charset="0"/>
                        </a:rPr>
                        <a:t>M</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ctr"/>
                      <a:r>
                        <a:rPr lang="es-CL" sz="900" b="0" i="0" u="none" strike="noStrike">
                          <a:solidFill>
                            <a:srgbClr val="000000"/>
                          </a:solidFill>
                          <a:effectLst/>
                          <a:latin typeface="Calibri" panose="020F0502020204030204" pitchFamily="34" charset="0"/>
                        </a:rPr>
                        <a:t>87,00</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s-CL" sz="1100" b="0" i="0" u="none" strike="noStrike" dirty="0">
                          <a:solidFill>
                            <a:srgbClr val="222222"/>
                          </a:solidFill>
                          <a:effectLst/>
                          <a:latin typeface="Calibri" panose="020F0502020204030204" pitchFamily="34" charset="0"/>
                        </a:rPr>
                        <a:t>LICEO JUAN GOMEZ MILLAS</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vMerge="1">
                  <a:txBody>
                    <a:bodyPr/>
                    <a:lstStyle/>
                    <a:p>
                      <a:endParaRPr lang="es-CL"/>
                    </a:p>
                  </a:txBody>
                  <a:tcPr/>
                </a:tc>
                <a:tc rowSpan="2">
                  <a:txBody>
                    <a:bodyPr/>
                    <a:lstStyle/>
                    <a:p>
                      <a:pPr algn="ctr" fontAlgn="ctr"/>
                      <a:r>
                        <a:rPr lang="es-CL" sz="1800" b="1" i="0" u="none" strike="noStrike" dirty="0">
                          <a:solidFill>
                            <a:srgbClr val="000000"/>
                          </a:solidFill>
                          <a:effectLst/>
                          <a:latin typeface="Calibri" panose="020F0502020204030204" pitchFamily="34" charset="0"/>
                        </a:rPr>
                        <a:t>B</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FB7A2"/>
                    </a:solidFill>
                  </a:tcPr>
                </a:tc>
                <a:tc>
                  <a:txBody>
                    <a:bodyPr/>
                    <a:lstStyle/>
                    <a:p>
                      <a:pPr algn="ctr" fontAlgn="ctr"/>
                      <a:r>
                        <a:rPr lang="es-CL" sz="900" b="0" i="0" u="none" strike="noStrike">
                          <a:solidFill>
                            <a:srgbClr val="000000"/>
                          </a:solidFill>
                          <a:effectLst/>
                          <a:latin typeface="Calibri" panose="020F0502020204030204" pitchFamily="34" charset="0"/>
                        </a:rPr>
                        <a:t>72</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s-CL" sz="900" b="0" i="0" u="none" strike="noStrike">
                          <a:solidFill>
                            <a:srgbClr val="000000"/>
                          </a:solidFill>
                          <a:effectLst/>
                          <a:latin typeface="Calibri" panose="020F0502020204030204" pitchFamily="34" charset="0"/>
                        </a:rPr>
                        <a:t>74</a:t>
                      </a:r>
                    </a:p>
                  </a:txBody>
                  <a:tcPr marL="7950" marR="7950" marT="79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s-CL" sz="900" b="0" i="0" u="none" strike="noStrike">
                          <a:solidFill>
                            <a:srgbClr val="000000"/>
                          </a:solidFill>
                          <a:effectLst/>
                          <a:latin typeface="Calibri" panose="020F0502020204030204" pitchFamily="34" charset="0"/>
                        </a:rPr>
                        <a:t>1</a:t>
                      </a:r>
                    </a:p>
                  </a:txBody>
                  <a:tcPr marL="7950" marR="7950" marT="79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900" b="0" i="0" u="none" strike="noStrike">
                          <a:solidFill>
                            <a:srgbClr val="000000"/>
                          </a:solidFill>
                          <a:effectLst/>
                          <a:latin typeface="Calibri" panose="020F0502020204030204" pitchFamily="34" charset="0"/>
                        </a:rPr>
                        <a:t>5</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900" b="0" i="0" u="none" strike="noStrike">
                          <a:solidFill>
                            <a:srgbClr val="000000"/>
                          </a:solidFill>
                          <a:effectLst/>
                          <a:latin typeface="Calibri" panose="020F0502020204030204" pitchFamily="34" charset="0"/>
                        </a:rPr>
                        <a:t>32</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9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CL" sz="9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ctr"/>
                      <a:r>
                        <a:rPr lang="es-CL" sz="1000" b="0" i="0" u="none" strike="noStrike">
                          <a:solidFill>
                            <a:srgbClr val="000000"/>
                          </a:solidFill>
                          <a:effectLst/>
                          <a:latin typeface="Calibri" panose="020F0502020204030204" pitchFamily="34" charset="0"/>
                        </a:rPr>
                        <a:t>Administración</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000" b="0" i="0" u="none" strike="noStrike">
                          <a:solidFill>
                            <a:srgbClr val="000000"/>
                          </a:solidFill>
                          <a:effectLst/>
                          <a:latin typeface="Calibri" panose="020F0502020204030204" pitchFamily="34" charset="0"/>
                        </a:rPr>
                        <a:t>Gastronomia</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000" b="0" i="0" u="none" strike="noStrike">
                          <a:solidFill>
                            <a:srgbClr val="000000"/>
                          </a:solidFill>
                          <a:effectLst/>
                          <a:latin typeface="Calibri" panose="020F0502020204030204" pitchFamily="34" charset="0"/>
                        </a:rPr>
                        <a:t>Atención de Párvulos</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9399305"/>
                  </a:ext>
                </a:extLst>
              </a:tr>
              <a:tr h="472674">
                <a:tc>
                  <a:txBody>
                    <a:bodyPr/>
                    <a:lstStyle/>
                    <a:p>
                      <a:pPr algn="l" fontAlgn="ctr"/>
                      <a:r>
                        <a:rPr lang="es-CL" sz="1100" b="0" i="0" u="none" strike="noStrike" dirty="0">
                          <a:solidFill>
                            <a:srgbClr val="000000"/>
                          </a:solidFill>
                          <a:effectLst/>
                          <a:latin typeface="Calibri" panose="020F0502020204030204" pitchFamily="34" charset="0"/>
                        </a:rPr>
                        <a:t>QUINTA NORMAL</a:t>
                      </a:r>
                    </a:p>
                  </a:txBody>
                  <a:tcPr marL="7950" marR="7950" marT="79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s-CL" sz="900" b="0" i="0" u="none" strike="noStrike">
                          <a:solidFill>
                            <a:srgbClr val="000000"/>
                          </a:solidFill>
                          <a:effectLst/>
                          <a:latin typeface="Calibri" panose="020F0502020204030204" pitchFamily="34" charset="0"/>
                        </a:rPr>
                        <a:t>9985</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s-CL" sz="900" b="0" i="0" u="none" strike="noStrike">
                          <a:solidFill>
                            <a:srgbClr val="000000"/>
                          </a:solidFill>
                          <a:effectLst/>
                          <a:latin typeface="Calibri" panose="020F0502020204030204" pitchFamily="34" charset="0"/>
                        </a:rPr>
                        <a:t>M</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fontAlgn="ctr"/>
                      <a:r>
                        <a:rPr lang="es-CL" sz="900" b="0" i="0" u="none" strike="noStrike">
                          <a:solidFill>
                            <a:srgbClr val="000000"/>
                          </a:solidFill>
                          <a:effectLst/>
                          <a:latin typeface="Calibri" panose="020F0502020204030204" pitchFamily="34" charset="0"/>
                        </a:rPr>
                        <a:t>81,40</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l" fontAlgn="ctr"/>
                      <a:r>
                        <a:rPr lang="es-CL" sz="1100" b="0" i="0" u="none" strike="noStrike" dirty="0">
                          <a:solidFill>
                            <a:srgbClr val="222222"/>
                          </a:solidFill>
                          <a:effectLst/>
                          <a:latin typeface="Calibri" panose="020F0502020204030204" pitchFamily="34" charset="0"/>
                        </a:rPr>
                        <a:t>LICEO GUILLERMO LABARCA HUBERTSON</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endParaRPr lang="es-CL"/>
                    </a:p>
                  </a:txBody>
                  <a:tcPr/>
                </a:tc>
                <a:tc vMerge="1">
                  <a:txBody>
                    <a:bodyPr/>
                    <a:lstStyle/>
                    <a:p>
                      <a:endParaRPr lang="es-CL"/>
                    </a:p>
                  </a:txBody>
                  <a:tcPr/>
                </a:tc>
                <a:tc>
                  <a:txBody>
                    <a:bodyPr/>
                    <a:lstStyle/>
                    <a:p>
                      <a:pPr algn="ctr" fontAlgn="ctr"/>
                      <a:r>
                        <a:rPr lang="es-CL" sz="900" b="0" i="0" u="none" strike="noStrike">
                          <a:solidFill>
                            <a:srgbClr val="000000"/>
                          </a:solidFill>
                          <a:effectLst/>
                          <a:latin typeface="Calibri" panose="020F0502020204030204" pitchFamily="34" charset="0"/>
                        </a:rPr>
                        <a:t>182</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s-CL" sz="900" b="0" i="0" u="none" strike="noStrike">
                          <a:solidFill>
                            <a:srgbClr val="000000"/>
                          </a:solidFill>
                          <a:effectLst/>
                          <a:latin typeface="Calibri" panose="020F0502020204030204" pitchFamily="34" charset="0"/>
                        </a:rPr>
                        <a:t>195</a:t>
                      </a:r>
                    </a:p>
                  </a:txBody>
                  <a:tcPr marL="7950" marR="7950" marT="79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s-CL" sz="900" b="0" i="0" u="none" strike="noStrike">
                          <a:solidFill>
                            <a:srgbClr val="000000"/>
                          </a:solidFill>
                          <a:effectLst/>
                          <a:latin typeface="Calibri" panose="020F0502020204030204" pitchFamily="34" charset="0"/>
                        </a:rPr>
                        <a:t>1</a:t>
                      </a:r>
                    </a:p>
                  </a:txBody>
                  <a:tcPr marL="7950" marR="7950" marT="79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900" b="0" i="0" u="none" strike="noStrike">
                          <a:solidFill>
                            <a:srgbClr val="000000"/>
                          </a:solidFill>
                          <a:effectLst/>
                          <a:latin typeface="Calibri" panose="020F0502020204030204" pitchFamily="34" charset="0"/>
                        </a:rPr>
                        <a:t>5</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9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CL" sz="9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CL" sz="9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ctr"/>
                      <a:r>
                        <a:rPr lang="es-CL" sz="1000" b="0" i="0" u="none" strike="noStrike">
                          <a:solidFill>
                            <a:srgbClr val="000000"/>
                          </a:solidFill>
                          <a:effectLst/>
                          <a:latin typeface="Calibri" panose="020F0502020204030204" pitchFamily="34" charset="0"/>
                        </a:rPr>
                        <a:t>Administración</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000" b="0" i="0" u="none" strike="noStrike" dirty="0">
                          <a:solidFill>
                            <a:srgbClr val="000000"/>
                          </a:solidFill>
                          <a:effectLst/>
                          <a:latin typeface="Calibri" panose="020F0502020204030204" pitchFamily="34" charset="0"/>
                        </a:rPr>
                        <a:t>Gastronomía</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000" b="0" i="0" u="none" strike="noStrike" dirty="0">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2366179202"/>
                  </a:ext>
                </a:extLst>
              </a:tr>
            </a:tbl>
          </a:graphicData>
        </a:graphic>
      </p:graphicFrame>
      <p:graphicFrame>
        <p:nvGraphicFramePr>
          <p:cNvPr id="5" name="Tabla 4">
            <a:extLst>
              <a:ext uri="{FF2B5EF4-FFF2-40B4-BE49-F238E27FC236}">
                <a16:creationId xmlns:a16="http://schemas.microsoft.com/office/drawing/2014/main" id="{3DCBF7A6-C7AB-424D-A400-448B076B2671}"/>
              </a:ext>
            </a:extLst>
          </p:cNvPr>
          <p:cNvGraphicFramePr>
            <a:graphicFrameLocks noGrp="1"/>
          </p:cNvGraphicFramePr>
          <p:nvPr>
            <p:extLst>
              <p:ext uri="{D42A27DB-BD31-4B8C-83A1-F6EECF244321}">
                <p14:modId xmlns:p14="http://schemas.microsoft.com/office/powerpoint/2010/main" val="985190748"/>
              </p:ext>
            </p:extLst>
          </p:nvPr>
        </p:nvGraphicFramePr>
        <p:xfrm>
          <a:off x="604157" y="4079967"/>
          <a:ext cx="10957557" cy="2151484"/>
        </p:xfrm>
        <a:graphic>
          <a:graphicData uri="http://schemas.openxmlformats.org/drawingml/2006/table">
            <a:tbl>
              <a:tblPr/>
              <a:tblGrid>
                <a:gridCol w="951272">
                  <a:extLst>
                    <a:ext uri="{9D8B030D-6E8A-4147-A177-3AD203B41FA5}">
                      <a16:colId xmlns:a16="http://schemas.microsoft.com/office/drawing/2014/main" val="2838309175"/>
                    </a:ext>
                  </a:extLst>
                </a:gridCol>
                <a:gridCol w="352935">
                  <a:extLst>
                    <a:ext uri="{9D8B030D-6E8A-4147-A177-3AD203B41FA5}">
                      <a16:colId xmlns:a16="http://schemas.microsoft.com/office/drawing/2014/main" val="3919651347"/>
                    </a:ext>
                  </a:extLst>
                </a:gridCol>
                <a:gridCol w="341907">
                  <a:extLst>
                    <a:ext uri="{9D8B030D-6E8A-4147-A177-3AD203B41FA5}">
                      <a16:colId xmlns:a16="http://schemas.microsoft.com/office/drawing/2014/main" val="1515637988"/>
                    </a:ext>
                  </a:extLst>
                </a:gridCol>
                <a:gridCol w="513636">
                  <a:extLst>
                    <a:ext uri="{9D8B030D-6E8A-4147-A177-3AD203B41FA5}">
                      <a16:colId xmlns:a16="http://schemas.microsoft.com/office/drawing/2014/main" val="2102390301"/>
                    </a:ext>
                  </a:extLst>
                </a:gridCol>
                <a:gridCol w="2687604">
                  <a:extLst>
                    <a:ext uri="{9D8B030D-6E8A-4147-A177-3AD203B41FA5}">
                      <a16:colId xmlns:a16="http://schemas.microsoft.com/office/drawing/2014/main" val="1834704658"/>
                    </a:ext>
                  </a:extLst>
                </a:gridCol>
                <a:gridCol w="620395">
                  <a:extLst>
                    <a:ext uri="{9D8B030D-6E8A-4147-A177-3AD203B41FA5}">
                      <a16:colId xmlns:a16="http://schemas.microsoft.com/office/drawing/2014/main" val="4163759823"/>
                    </a:ext>
                  </a:extLst>
                </a:gridCol>
                <a:gridCol w="620395">
                  <a:extLst>
                    <a:ext uri="{9D8B030D-6E8A-4147-A177-3AD203B41FA5}">
                      <a16:colId xmlns:a16="http://schemas.microsoft.com/office/drawing/2014/main" val="1903529668"/>
                    </a:ext>
                  </a:extLst>
                </a:gridCol>
                <a:gridCol w="620395">
                  <a:extLst>
                    <a:ext uri="{9D8B030D-6E8A-4147-A177-3AD203B41FA5}">
                      <a16:colId xmlns:a16="http://schemas.microsoft.com/office/drawing/2014/main" val="2500244970"/>
                    </a:ext>
                  </a:extLst>
                </a:gridCol>
                <a:gridCol w="620395">
                  <a:extLst>
                    <a:ext uri="{9D8B030D-6E8A-4147-A177-3AD203B41FA5}">
                      <a16:colId xmlns:a16="http://schemas.microsoft.com/office/drawing/2014/main" val="3546387349"/>
                    </a:ext>
                  </a:extLst>
                </a:gridCol>
                <a:gridCol w="209556">
                  <a:extLst>
                    <a:ext uri="{9D8B030D-6E8A-4147-A177-3AD203B41FA5}">
                      <a16:colId xmlns:a16="http://schemas.microsoft.com/office/drawing/2014/main" val="2099790084"/>
                    </a:ext>
                  </a:extLst>
                </a:gridCol>
                <a:gridCol w="209556">
                  <a:extLst>
                    <a:ext uri="{9D8B030D-6E8A-4147-A177-3AD203B41FA5}">
                      <a16:colId xmlns:a16="http://schemas.microsoft.com/office/drawing/2014/main" val="4159515189"/>
                    </a:ext>
                  </a:extLst>
                </a:gridCol>
                <a:gridCol w="209556">
                  <a:extLst>
                    <a:ext uri="{9D8B030D-6E8A-4147-A177-3AD203B41FA5}">
                      <a16:colId xmlns:a16="http://schemas.microsoft.com/office/drawing/2014/main" val="2136911309"/>
                    </a:ext>
                  </a:extLst>
                </a:gridCol>
                <a:gridCol w="209556">
                  <a:extLst>
                    <a:ext uri="{9D8B030D-6E8A-4147-A177-3AD203B41FA5}">
                      <a16:colId xmlns:a16="http://schemas.microsoft.com/office/drawing/2014/main" val="3838902987"/>
                    </a:ext>
                  </a:extLst>
                </a:gridCol>
                <a:gridCol w="209556">
                  <a:extLst>
                    <a:ext uri="{9D8B030D-6E8A-4147-A177-3AD203B41FA5}">
                      <a16:colId xmlns:a16="http://schemas.microsoft.com/office/drawing/2014/main" val="3359758566"/>
                    </a:ext>
                  </a:extLst>
                </a:gridCol>
                <a:gridCol w="999151">
                  <a:extLst>
                    <a:ext uri="{9D8B030D-6E8A-4147-A177-3AD203B41FA5}">
                      <a16:colId xmlns:a16="http://schemas.microsoft.com/office/drawing/2014/main" val="2276336182"/>
                    </a:ext>
                  </a:extLst>
                </a:gridCol>
                <a:gridCol w="849085">
                  <a:extLst>
                    <a:ext uri="{9D8B030D-6E8A-4147-A177-3AD203B41FA5}">
                      <a16:colId xmlns:a16="http://schemas.microsoft.com/office/drawing/2014/main" val="1523750608"/>
                    </a:ext>
                  </a:extLst>
                </a:gridCol>
                <a:gridCol w="732607">
                  <a:extLst>
                    <a:ext uri="{9D8B030D-6E8A-4147-A177-3AD203B41FA5}">
                      <a16:colId xmlns:a16="http://schemas.microsoft.com/office/drawing/2014/main" val="2765954854"/>
                    </a:ext>
                  </a:extLst>
                </a:gridCol>
              </a:tblGrid>
              <a:tr h="537871">
                <a:tc>
                  <a:txBody>
                    <a:bodyPr/>
                    <a:lstStyle/>
                    <a:p>
                      <a:pPr algn="l" fontAlgn="ctr"/>
                      <a:r>
                        <a:rPr lang="es-CL" sz="1100" b="0" i="0" u="none" strike="noStrike" dirty="0">
                          <a:solidFill>
                            <a:srgbClr val="000000"/>
                          </a:solidFill>
                          <a:effectLst/>
                          <a:latin typeface="Calibri" panose="020F0502020204030204" pitchFamily="34" charset="0"/>
                        </a:rPr>
                        <a:t>LA FLORIDA</a:t>
                      </a:r>
                    </a:p>
                  </a:txBody>
                  <a:tcPr marL="7950" marR="7950" marT="79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s-CL" sz="1100" b="0" i="0" u="none" strike="noStrike" dirty="0">
                          <a:solidFill>
                            <a:srgbClr val="000000"/>
                          </a:solidFill>
                          <a:effectLst/>
                          <a:latin typeface="Calibri" panose="020F0502020204030204" pitchFamily="34" charset="0"/>
                        </a:rPr>
                        <a:t>9292</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s-CL" sz="1100" b="0" i="0" u="none" strike="noStrike" dirty="0">
                          <a:solidFill>
                            <a:srgbClr val="000000"/>
                          </a:solidFill>
                          <a:effectLst/>
                          <a:latin typeface="Calibri" panose="020F0502020204030204" pitchFamily="34" charset="0"/>
                        </a:rPr>
                        <a:t>M</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s-CL" sz="1100" b="0" i="0" u="none" strike="noStrike" dirty="0">
                          <a:solidFill>
                            <a:srgbClr val="000000"/>
                          </a:solidFill>
                          <a:effectLst/>
                          <a:latin typeface="Calibri" panose="020F0502020204030204" pitchFamily="34" charset="0"/>
                        </a:rPr>
                        <a:t>86,40</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s-CL" sz="1100" b="0" i="0" u="none" strike="noStrike" dirty="0">
                          <a:solidFill>
                            <a:srgbClr val="000000"/>
                          </a:solidFill>
                          <a:effectLst/>
                          <a:latin typeface="Calibri" panose="020F0502020204030204" pitchFamily="34" charset="0"/>
                        </a:rPr>
                        <a:t>COMPLEJO EDUC. MUNICIPAL CARDENAL .A.SAMORE</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rowSpan="4">
                  <a:txBody>
                    <a:bodyPr/>
                    <a:lstStyle/>
                    <a:p>
                      <a:pPr algn="ctr" fontAlgn="ctr"/>
                      <a:r>
                        <a:rPr lang="es-CL" sz="3600" b="1" i="0" u="none" strike="noStrike" dirty="0">
                          <a:solidFill>
                            <a:srgbClr val="000000"/>
                          </a:solidFill>
                          <a:effectLst/>
                          <a:latin typeface="Calibri" panose="020F0502020204030204" pitchFamily="34" charset="0"/>
                        </a:rPr>
                        <a:t>2</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rowSpan="2">
                  <a:txBody>
                    <a:bodyPr/>
                    <a:lstStyle/>
                    <a:p>
                      <a:pPr algn="ctr" fontAlgn="ctr"/>
                      <a:r>
                        <a:rPr lang="es-CL" sz="1800" b="1" i="0" u="none" strike="noStrike" dirty="0">
                          <a:solidFill>
                            <a:srgbClr val="000000"/>
                          </a:solidFill>
                          <a:effectLst/>
                          <a:latin typeface="Calibri" panose="020F0502020204030204" pitchFamily="34" charset="0"/>
                        </a:rPr>
                        <a:t>A</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A600"/>
                    </a:solidFill>
                  </a:tcPr>
                </a:tc>
                <a:tc>
                  <a:txBody>
                    <a:bodyPr/>
                    <a:lstStyle/>
                    <a:p>
                      <a:pPr algn="ctr" fontAlgn="ctr"/>
                      <a:r>
                        <a:rPr lang="es-CL" sz="1100" b="0" i="0" u="none" strike="noStrike">
                          <a:solidFill>
                            <a:srgbClr val="000000"/>
                          </a:solidFill>
                          <a:effectLst/>
                          <a:latin typeface="Calibri" panose="020F0502020204030204" pitchFamily="34" charset="0"/>
                        </a:rPr>
                        <a:t>128</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s-CL" sz="1100" b="0" i="0" u="none" strike="noStrike">
                          <a:solidFill>
                            <a:srgbClr val="000000"/>
                          </a:solidFill>
                          <a:effectLst/>
                          <a:latin typeface="Calibri" panose="020F0502020204030204" pitchFamily="34" charset="0"/>
                        </a:rPr>
                        <a:t>153</a:t>
                      </a:r>
                    </a:p>
                  </a:txBody>
                  <a:tcPr marL="7950" marR="7950" marT="79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s-CL" sz="1100" b="0" i="0" u="none" strike="noStrike">
                          <a:solidFill>
                            <a:srgbClr val="000000"/>
                          </a:solidFill>
                          <a:effectLst/>
                          <a:latin typeface="Calibri" panose="020F0502020204030204" pitchFamily="34" charset="0"/>
                        </a:rPr>
                        <a:t>1</a:t>
                      </a:r>
                    </a:p>
                  </a:txBody>
                  <a:tcPr marL="7950" marR="7950" marT="79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100" b="0" i="0" u="none" strike="noStrike">
                          <a:solidFill>
                            <a:srgbClr val="000000"/>
                          </a:solidFill>
                          <a:effectLst/>
                          <a:latin typeface="Calibri" panose="020F0502020204030204" pitchFamily="34" charset="0"/>
                        </a:rPr>
                        <a:t>2</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100" b="0" i="0" u="none" strike="noStrike">
                          <a:solidFill>
                            <a:srgbClr val="000000"/>
                          </a:solidFill>
                          <a:effectLst/>
                          <a:latin typeface="Calibri" panose="020F0502020204030204" pitchFamily="34" charset="0"/>
                        </a:rPr>
                        <a:t>12</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1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CL" sz="11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ctr"/>
                      <a:r>
                        <a:rPr lang="es-CL" sz="1100" b="0" i="0" u="none" strike="noStrike">
                          <a:solidFill>
                            <a:srgbClr val="000000"/>
                          </a:solidFill>
                          <a:effectLst/>
                          <a:latin typeface="Calibri" panose="020F0502020204030204" pitchFamily="34" charset="0"/>
                        </a:rPr>
                        <a:t>Administración</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100" b="0" i="0" u="none" strike="noStrike">
                          <a:solidFill>
                            <a:srgbClr val="000000"/>
                          </a:solidFill>
                          <a:effectLst/>
                          <a:latin typeface="Calibri" panose="020F0502020204030204" pitchFamily="34" charset="0"/>
                        </a:rPr>
                        <a:t>Contabilidad</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100" b="0" i="0" u="none" strike="noStrike">
                          <a:solidFill>
                            <a:srgbClr val="000000"/>
                          </a:solidFill>
                          <a:effectLst/>
                          <a:latin typeface="Calibri" panose="020F0502020204030204" pitchFamily="34" charset="0"/>
                        </a:rPr>
                        <a:t>Electrónica</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2489779"/>
                  </a:ext>
                </a:extLst>
              </a:tr>
              <a:tr h="537871">
                <a:tc>
                  <a:txBody>
                    <a:bodyPr/>
                    <a:lstStyle/>
                    <a:p>
                      <a:pPr algn="l" fontAlgn="ctr"/>
                      <a:r>
                        <a:rPr lang="es-CL" sz="1100" b="0" i="0" u="none" strike="noStrike">
                          <a:solidFill>
                            <a:srgbClr val="000000"/>
                          </a:solidFill>
                          <a:effectLst/>
                          <a:latin typeface="Calibri" panose="020F0502020204030204" pitchFamily="34" charset="0"/>
                        </a:rPr>
                        <a:t>SAN BERNARDO</a:t>
                      </a:r>
                    </a:p>
                  </a:txBody>
                  <a:tcPr marL="7950" marR="7950" marT="79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s-CL" sz="1100" b="0" i="0" u="none" strike="noStrike">
                          <a:solidFill>
                            <a:srgbClr val="000000"/>
                          </a:solidFill>
                          <a:effectLst/>
                          <a:latin typeface="Calibri" panose="020F0502020204030204" pitchFamily="34" charset="0"/>
                        </a:rPr>
                        <a:t>10542</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s-CL" sz="1100" b="0" i="0" u="none" strike="noStrike">
                          <a:solidFill>
                            <a:srgbClr val="000000"/>
                          </a:solidFill>
                          <a:effectLst/>
                          <a:latin typeface="Calibri" panose="020F0502020204030204" pitchFamily="34" charset="0"/>
                        </a:rPr>
                        <a:t>M</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s-CL" sz="1100" b="0" i="0" u="none" strike="noStrike">
                          <a:solidFill>
                            <a:srgbClr val="000000"/>
                          </a:solidFill>
                          <a:effectLst/>
                          <a:latin typeface="Calibri" panose="020F0502020204030204" pitchFamily="34" charset="0"/>
                        </a:rPr>
                        <a:t>86,10</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s-CL" sz="1100" b="0" i="0" u="none" strike="noStrike" dirty="0">
                          <a:solidFill>
                            <a:srgbClr val="000000"/>
                          </a:solidFill>
                          <a:effectLst/>
                          <a:latin typeface="Calibri" panose="020F0502020204030204" pitchFamily="34" charset="0"/>
                        </a:rPr>
                        <a:t>CENTRO EDUCACIONAL BALDOMERO LILLO</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vMerge="1">
                  <a:txBody>
                    <a:bodyPr/>
                    <a:lstStyle/>
                    <a:p>
                      <a:endParaRPr lang="es-CL"/>
                    </a:p>
                  </a:txBody>
                  <a:tcPr/>
                </a:tc>
                <a:tc vMerge="1">
                  <a:txBody>
                    <a:bodyPr/>
                    <a:lstStyle/>
                    <a:p>
                      <a:endParaRPr lang="es-CL"/>
                    </a:p>
                  </a:txBody>
                  <a:tcPr/>
                </a:tc>
                <a:tc>
                  <a:txBody>
                    <a:bodyPr/>
                    <a:lstStyle/>
                    <a:p>
                      <a:pPr algn="ctr" fontAlgn="ctr"/>
                      <a:r>
                        <a:rPr lang="es-CL" sz="1100" b="0" i="0" u="none" strike="noStrike" dirty="0">
                          <a:solidFill>
                            <a:srgbClr val="000000"/>
                          </a:solidFill>
                          <a:effectLst/>
                          <a:latin typeface="Calibri" panose="020F0502020204030204" pitchFamily="34" charset="0"/>
                        </a:rPr>
                        <a:t>127</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s-CL" sz="1100" b="0" i="0" u="none" strike="noStrike" dirty="0">
                          <a:solidFill>
                            <a:srgbClr val="000000"/>
                          </a:solidFill>
                          <a:effectLst/>
                          <a:latin typeface="Calibri" panose="020F0502020204030204" pitchFamily="34" charset="0"/>
                        </a:rPr>
                        <a:t>125</a:t>
                      </a:r>
                    </a:p>
                  </a:txBody>
                  <a:tcPr marL="7950" marR="7950" marT="79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s-CL" sz="1100" b="0" i="0" u="none" strike="noStrike">
                          <a:solidFill>
                            <a:srgbClr val="000000"/>
                          </a:solidFill>
                          <a:effectLst/>
                          <a:latin typeface="Calibri" panose="020F0502020204030204" pitchFamily="34" charset="0"/>
                        </a:rPr>
                        <a:t>1</a:t>
                      </a:r>
                    </a:p>
                  </a:txBody>
                  <a:tcPr marL="7950" marR="7950" marT="79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100" b="0" i="0" u="none" strike="noStrike">
                          <a:solidFill>
                            <a:srgbClr val="000000"/>
                          </a:solidFill>
                          <a:effectLst/>
                          <a:latin typeface="Calibri" panose="020F0502020204030204" pitchFamily="34" charset="0"/>
                        </a:rPr>
                        <a:t>10</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1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CL" sz="1100" b="0" i="0" u="none" strike="noStrike" dirty="0">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CL" sz="11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ctr"/>
                      <a:r>
                        <a:rPr lang="es-CL" sz="1100" b="0" i="0" u="none" strike="noStrike">
                          <a:solidFill>
                            <a:srgbClr val="000000"/>
                          </a:solidFill>
                          <a:effectLst/>
                          <a:latin typeface="Calibri" panose="020F0502020204030204" pitchFamily="34" charset="0"/>
                        </a:rPr>
                        <a:t>Administración</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100" b="0" i="0" u="none" strike="noStrike">
                          <a:solidFill>
                            <a:srgbClr val="000000"/>
                          </a:solidFill>
                          <a:effectLst/>
                          <a:latin typeface="Calibri" panose="020F0502020204030204" pitchFamily="34" charset="0"/>
                        </a:rPr>
                        <a:t>Refrigeración y Clim.</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1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2219889448"/>
                  </a:ext>
                </a:extLst>
              </a:tr>
              <a:tr h="537871">
                <a:tc>
                  <a:txBody>
                    <a:bodyPr/>
                    <a:lstStyle/>
                    <a:p>
                      <a:pPr algn="l" fontAlgn="ctr"/>
                      <a:r>
                        <a:rPr lang="es-CL" sz="1100" b="0" i="0" u="none" strike="noStrike">
                          <a:solidFill>
                            <a:srgbClr val="000000"/>
                          </a:solidFill>
                          <a:effectLst/>
                          <a:latin typeface="Calibri" panose="020F0502020204030204" pitchFamily="34" charset="0"/>
                        </a:rPr>
                        <a:t>ÑUÑOA</a:t>
                      </a:r>
                    </a:p>
                  </a:txBody>
                  <a:tcPr marL="7950" marR="7950" marT="79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s-CL" sz="1100" b="0" i="0" u="none" strike="noStrike">
                          <a:solidFill>
                            <a:srgbClr val="000000"/>
                          </a:solidFill>
                          <a:effectLst/>
                          <a:latin typeface="Calibri" panose="020F0502020204030204" pitchFamily="34" charset="0"/>
                        </a:rPr>
                        <a:t>9082</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s-CL" sz="1100" b="0" i="0" u="none" strike="noStrike">
                          <a:solidFill>
                            <a:srgbClr val="000000"/>
                          </a:solidFill>
                          <a:effectLst/>
                          <a:latin typeface="Calibri" panose="020F0502020204030204" pitchFamily="34" charset="0"/>
                        </a:rPr>
                        <a:t>M</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s-CL" sz="1100" b="0" i="0" u="none" strike="noStrike">
                          <a:solidFill>
                            <a:srgbClr val="000000"/>
                          </a:solidFill>
                          <a:effectLst/>
                          <a:latin typeface="Calibri" panose="020F0502020204030204" pitchFamily="34" charset="0"/>
                        </a:rPr>
                        <a:t>70,60</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it-IT" sz="1100" b="0" i="0" u="none" strike="noStrike" dirty="0">
                          <a:solidFill>
                            <a:srgbClr val="000000"/>
                          </a:solidFill>
                          <a:effectLst/>
                          <a:latin typeface="Calibri" panose="020F0502020204030204" pitchFamily="34" charset="0"/>
                        </a:rPr>
                        <a:t>COL. TEC. PROFESIONAL REPUBLICA ARGENTINA</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vMerge="1">
                  <a:txBody>
                    <a:bodyPr/>
                    <a:lstStyle/>
                    <a:p>
                      <a:endParaRPr lang="es-CL"/>
                    </a:p>
                  </a:txBody>
                  <a:tcPr/>
                </a:tc>
                <a:tc rowSpan="2">
                  <a:txBody>
                    <a:bodyPr/>
                    <a:lstStyle/>
                    <a:p>
                      <a:pPr algn="ctr" fontAlgn="ctr"/>
                      <a:r>
                        <a:rPr lang="es-CL" sz="1800" b="1" i="0" u="none" strike="noStrike" dirty="0">
                          <a:solidFill>
                            <a:srgbClr val="000000"/>
                          </a:solidFill>
                          <a:effectLst/>
                          <a:latin typeface="Calibri" panose="020F0502020204030204" pitchFamily="34" charset="0"/>
                        </a:rPr>
                        <a:t>B</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FB7A2"/>
                    </a:solidFill>
                  </a:tcPr>
                </a:tc>
                <a:tc>
                  <a:txBody>
                    <a:bodyPr/>
                    <a:lstStyle/>
                    <a:p>
                      <a:pPr algn="ctr" fontAlgn="ctr"/>
                      <a:r>
                        <a:rPr lang="es-CL" sz="1100" b="0" i="0" u="none" strike="noStrike" dirty="0">
                          <a:solidFill>
                            <a:srgbClr val="000000"/>
                          </a:solidFill>
                          <a:effectLst/>
                          <a:latin typeface="Calibri" panose="020F0502020204030204" pitchFamily="34" charset="0"/>
                        </a:rPr>
                        <a:t>319</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s-CL" sz="1100" b="0" i="0" u="none" strike="noStrike" dirty="0">
                          <a:solidFill>
                            <a:srgbClr val="000000"/>
                          </a:solidFill>
                          <a:effectLst/>
                          <a:latin typeface="Calibri" panose="020F0502020204030204" pitchFamily="34" charset="0"/>
                        </a:rPr>
                        <a:t>332</a:t>
                      </a:r>
                    </a:p>
                  </a:txBody>
                  <a:tcPr marL="7950" marR="7950" marT="79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s-CL" sz="1100" b="0" i="0" u="none" strike="noStrike">
                          <a:solidFill>
                            <a:srgbClr val="000000"/>
                          </a:solidFill>
                          <a:effectLst/>
                          <a:latin typeface="Calibri" panose="020F0502020204030204" pitchFamily="34" charset="0"/>
                        </a:rPr>
                        <a:t>1</a:t>
                      </a:r>
                    </a:p>
                  </a:txBody>
                  <a:tcPr marL="7950" marR="7950" marT="79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100" b="0" i="0" u="none" strike="noStrike" dirty="0">
                          <a:solidFill>
                            <a:srgbClr val="000000"/>
                          </a:solidFill>
                          <a:effectLst/>
                          <a:latin typeface="Calibri" panose="020F0502020204030204" pitchFamily="34" charset="0"/>
                        </a:rPr>
                        <a:t>11</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100" b="0" i="0" u="none" strike="noStrike">
                          <a:solidFill>
                            <a:srgbClr val="000000"/>
                          </a:solidFill>
                          <a:effectLst/>
                          <a:latin typeface="Calibri" panose="020F0502020204030204" pitchFamily="34" charset="0"/>
                        </a:rPr>
                        <a:t>14</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100" b="0" i="0" u="none" strike="noStrike" dirty="0">
                          <a:solidFill>
                            <a:srgbClr val="000000"/>
                          </a:solidFill>
                          <a:effectLst/>
                          <a:latin typeface="Calibri" panose="020F0502020204030204" pitchFamily="34" charset="0"/>
                        </a:rPr>
                        <a:t>16</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100" b="0" i="0" u="none" strike="noStrike" dirty="0">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ctr"/>
                      <a:r>
                        <a:rPr lang="es-CL" sz="1100" b="0" i="0" u="none" strike="noStrike" dirty="0">
                          <a:solidFill>
                            <a:srgbClr val="000000"/>
                          </a:solidFill>
                          <a:effectLst/>
                          <a:latin typeface="Calibri" panose="020F0502020204030204" pitchFamily="34" charset="0"/>
                        </a:rPr>
                        <a:t>Administración</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100" b="0" i="0" u="none" strike="noStrike" dirty="0">
                          <a:solidFill>
                            <a:srgbClr val="000000"/>
                          </a:solidFill>
                          <a:effectLst/>
                          <a:latin typeface="Calibri" panose="020F0502020204030204" pitchFamily="34" charset="0"/>
                        </a:rPr>
                        <a:t>Electricidad</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100" b="0" i="0" u="none" strike="noStrike" dirty="0">
                          <a:solidFill>
                            <a:srgbClr val="000000"/>
                          </a:solidFill>
                          <a:effectLst/>
                          <a:latin typeface="Calibri" panose="020F0502020204030204" pitchFamily="34" charset="0"/>
                        </a:rPr>
                        <a:t>Gráfica</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1751777"/>
                  </a:ext>
                </a:extLst>
              </a:tr>
              <a:tr h="537871">
                <a:tc>
                  <a:txBody>
                    <a:bodyPr/>
                    <a:lstStyle/>
                    <a:p>
                      <a:pPr algn="l" fontAlgn="ctr"/>
                      <a:r>
                        <a:rPr lang="es-CL" sz="1100" b="0" i="0" u="none" strike="noStrike">
                          <a:solidFill>
                            <a:srgbClr val="000000"/>
                          </a:solidFill>
                          <a:effectLst/>
                          <a:latin typeface="Calibri" panose="020F0502020204030204" pitchFamily="34" charset="0"/>
                        </a:rPr>
                        <a:t>ISLA DE MAIPO</a:t>
                      </a:r>
                    </a:p>
                  </a:txBody>
                  <a:tcPr marL="7950" marR="7950" marT="79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s-CL" sz="1100" b="0" i="0" u="none" strike="noStrike">
                          <a:solidFill>
                            <a:srgbClr val="000000"/>
                          </a:solidFill>
                          <a:effectLst/>
                          <a:latin typeface="Calibri" panose="020F0502020204030204" pitchFamily="34" charset="0"/>
                        </a:rPr>
                        <a:t>10725</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s-CL" sz="1100" b="0" i="0" u="none" strike="noStrike">
                          <a:solidFill>
                            <a:srgbClr val="000000"/>
                          </a:solidFill>
                          <a:effectLst/>
                          <a:latin typeface="Calibri" panose="020F0502020204030204" pitchFamily="34" charset="0"/>
                        </a:rPr>
                        <a:t>M</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fontAlgn="ctr"/>
                      <a:r>
                        <a:rPr lang="es-CL" sz="1100" b="0" i="0" u="none" strike="noStrike">
                          <a:solidFill>
                            <a:srgbClr val="000000"/>
                          </a:solidFill>
                          <a:effectLst/>
                          <a:latin typeface="Calibri" panose="020F0502020204030204" pitchFamily="34" charset="0"/>
                        </a:rPr>
                        <a:t>93,10</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l" fontAlgn="ctr"/>
                      <a:r>
                        <a:rPr lang="es-MX" sz="1100" b="0" i="0" u="none" strike="noStrike" dirty="0">
                          <a:solidFill>
                            <a:srgbClr val="000000"/>
                          </a:solidFill>
                          <a:effectLst/>
                          <a:latin typeface="Calibri" panose="020F0502020204030204" pitchFamily="34" charset="0"/>
                        </a:rPr>
                        <a:t>CENTRO EDUCACIONAL ISLA DE MAIPO</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vMerge="1">
                  <a:txBody>
                    <a:bodyPr/>
                    <a:lstStyle/>
                    <a:p>
                      <a:endParaRPr lang="es-CL"/>
                    </a:p>
                  </a:txBody>
                  <a:tcPr/>
                </a:tc>
                <a:tc vMerge="1">
                  <a:txBody>
                    <a:bodyPr/>
                    <a:lstStyle/>
                    <a:p>
                      <a:endParaRPr lang="es-CL"/>
                    </a:p>
                  </a:txBody>
                  <a:tcPr/>
                </a:tc>
                <a:tc>
                  <a:txBody>
                    <a:bodyPr/>
                    <a:lstStyle/>
                    <a:p>
                      <a:pPr algn="ctr" fontAlgn="ctr"/>
                      <a:r>
                        <a:rPr lang="es-CL" sz="1100" b="0" i="0" u="none" strike="noStrike">
                          <a:solidFill>
                            <a:srgbClr val="000000"/>
                          </a:solidFill>
                          <a:effectLst/>
                          <a:latin typeface="Calibri" panose="020F0502020204030204" pitchFamily="34" charset="0"/>
                        </a:rPr>
                        <a:t>171</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s-CL" sz="1100" b="0" i="0" u="none" strike="noStrike">
                          <a:solidFill>
                            <a:srgbClr val="000000"/>
                          </a:solidFill>
                          <a:effectLst/>
                          <a:latin typeface="Calibri" panose="020F0502020204030204" pitchFamily="34" charset="0"/>
                        </a:rPr>
                        <a:t>180</a:t>
                      </a:r>
                    </a:p>
                  </a:txBody>
                  <a:tcPr marL="7950" marR="7950" marT="79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s-CL" sz="1100" b="0" i="0" u="none" strike="noStrike">
                          <a:solidFill>
                            <a:srgbClr val="000000"/>
                          </a:solidFill>
                          <a:effectLst/>
                          <a:latin typeface="Calibri" panose="020F0502020204030204" pitchFamily="34" charset="0"/>
                        </a:rPr>
                        <a:t>1</a:t>
                      </a:r>
                    </a:p>
                  </a:txBody>
                  <a:tcPr marL="7950" marR="7950" marT="79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100" b="0" i="0" u="none" strike="noStrike">
                          <a:solidFill>
                            <a:srgbClr val="000000"/>
                          </a:solidFill>
                          <a:effectLst/>
                          <a:latin typeface="Calibri" panose="020F0502020204030204" pitchFamily="34" charset="0"/>
                        </a:rPr>
                        <a:t>24</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100" b="0" i="0" u="none" strike="noStrike">
                          <a:solidFill>
                            <a:srgbClr val="000000"/>
                          </a:solidFill>
                          <a:effectLst/>
                          <a:latin typeface="Calibri" panose="020F0502020204030204" pitchFamily="34" charset="0"/>
                        </a:rPr>
                        <a:t>35</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1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CL" sz="1100" b="0" i="0" u="none" strike="noStrike" dirty="0">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ctr"/>
                      <a:r>
                        <a:rPr lang="es-CL" sz="1100" b="0" i="0" u="none" strike="noStrike" dirty="0">
                          <a:solidFill>
                            <a:srgbClr val="000000"/>
                          </a:solidFill>
                          <a:effectLst/>
                          <a:latin typeface="Calibri" panose="020F0502020204030204" pitchFamily="34" charset="0"/>
                        </a:rPr>
                        <a:t>Administración</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100" b="0" i="0" u="none" strike="noStrike" dirty="0">
                          <a:solidFill>
                            <a:srgbClr val="000000"/>
                          </a:solidFill>
                          <a:effectLst/>
                          <a:latin typeface="Calibri" panose="020F0502020204030204" pitchFamily="34" charset="0"/>
                        </a:rPr>
                        <a:t>Mecánica Automotriz</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100" b="0" i="0" u="none" strike="noStrike" dirty="0">
                          <a:solidFill>
                            <a:srgbClr val="000000"/>
                          </a:solidFill>
                          <a:effectLst/>
                          <a:latin typeface="Calibri" panose="020F0502020204030204" pitchFamily="34" charset="0"/>
                        </a:rPr>
                        <a:t>Telecomunicaciones</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7450715"/>
                  </a:ext>
                </a:extLst>
              </a:tr>
            </a:tbl>
          </a:graphicData>
        </a:graphic>
      </p:graphicFrame>
    </p:spTree>
    <p:extLst>
      <p:ext uri="{BB962C8B-B14F-4D97-AF65-F5344CB8AC3E}">
        <p14:creationId xmlns:p14="http://schemas.microsoft.com/office/powerpoint/2010/main" val="3393820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dibujo, rueda&#10;&#10;Descripción generada automáticamente">
            <a:extLst>
              <a:ext uri="{FF2B5EF4-FFF2-40B4-BE49-F238E27FC236}">
                <a16:creationId xmlns:a16="http://schemas.microsoft.com/office/drawing/2014/main" id="{A41FA751-6F2D-490E-A76B-BB5E5D54BF41}"/>
              </a:ext>
            </a:extLst>
          </p:cNvPr>
          <p:cNvPicPr>
            <a:picLocks noChangeAspect="1"/>
          </p:cNvPicPr>
          <p:nvPr/>
        </p:nvPicPr>
        <p:blipFill>
          <a:blip r:embed="rId3"/>
          <a:stretch>
            <a:fillRect/>
          </a:stretch>
        </p:blipFill>
        <p:spPr>
          <a:xfrm>
            <a:off x="123538" y="335399"/>
            <a:ext cx="367603" cy="426558"/>
          </a:xfrm>
          <a:prstGeom prst="rect">
            <a:avLst/>
          </a:prstGeom>
        </p:spPr>
      </p:pic>
      <p:sp>
        <p:nvSpPr>
          <p:cNvPr id="5" name="Rectángulo 4">
            <a:extLst>
              <a:ext uri="{FF2B5EF4-FFF2-40B4-BE49-F238E27FC236}">
                <a16:creationId xmlns:a16="http://schemas.microsoft.com/office/drawing/2014/main" id="{3FBDEB8F-A2DB-45DB-A5E1-F1D653A66157}"/>
              </a:ext>
            </a:extLst>
          </p:cNvPr>
          <p:cNvSpPr/>
          <p:nvPr/>
        </p:nvSpPr>
        <p:spPr>
          <a:xfrm>
            <a:off x="614679" y="261076"/>
            <a:ext cx="45719" cy="602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6" name="Imagen 5" descr="Icono&#10;&#10;Descripción generada automáticamente">
            <a:extLst>
              <a:ext uri="{FF2B5EF4-FFF2-40B4-BE49-F238E27FC236}">
                <a16:creationId xmlns:a16="http://schemas.microsoft.com/office/drawing/2014/main" id="{1AAB6BE3-A70A-4E99-BB95-9161C42408AF}"/>
              </a:ext>
            </a:extLst>
          </p:cNvPr>
          <p:cNvPicPr>
            <a:picLocks noChangeAspect="1"/>
          </p:cNvPicPr>
          <p:nvPr/>
        </p:nvPicPr>
        <p:blipFill>
          <a:blip r:embed="rId4"/>
          <a:stretch>
            <a:fillRect/>
          </a:stretch>
        </p:blipFill>
        <p:spPr>
          <a:xfrm>
            <a:off x="491141" y="178997"/>
            <a:ext cx="1683960" cy="766681"/>
          </a:xfrm>
          <a:prstGeom prst="rect">
            <a:avLst/>
          </a:prstGeom>
        </p:spPr>
      </p:pic>
      <p:sp>
        <p:nvSpPr>
          <p:cNvPr id="8" name="Rectangle 2">
            <a:extLst>
              <a:ext uri="{FF2B5EF4-FFF2-40B4-BE49-F238E27FC236}">
                <a16:creationId xmlns:a16="http://schemas.microsoft.com/office/drawing/2014/main" id="{2ADC4E6B-A9DD-48AC-817F-842B09047F0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9" name="WordArt 2" hidden="1">
            <a:extLst>
              <a:ext uri="{FF2B5EF4-FFF2-40B4-BE49-F238E27FC236}">
                <a16:creationId xmlns:a16="http://schemas.microsoft.com/office/drawing/2014/main" id="{86C02693-45A3-4CA1-BB77-7D6B153EA922}"/>
              </a:ext>
            </a:extLst>
          </p:cNvPr>
          <p:cNvSpPr txBox="1">
            <a:spLocks noSelect="1" noChangeArrowheads="1" noChangeShapeType="1" noTextEdit="1"/>
          </p:cNvSpPr>
          <p:nvPr/>
        </p:nvSpPr>
        <p:spPr bwMode="auto">
          <a:xfrm>
            <a:off x="0" y="0"/>
            <a:ext cx="635000" cy="635000"/>
          </a:xfrm>
          <a:prstGeom prst="rect">
            <a:avLst/>
          </a:prstGeom>
        </p:spPr>
        <p:txBody>
          <a:bodyPr wrap="square" numCol="1" fromWordArt="1">
            <a:prstTxWarp prst="textPlain">
              <a:avLst>
                <a:gd name="adj" fmla="val 50000"/>
              </a:avLst>
            </a:prstTxWarp>
            <a:spAutoFit/>
          </a:bodyPr>
          <a:lstStyle/>
          <a:p>
            <a:endParaRPr lang="es-CL"/>
          </a:p>
        </p:txBody>
      </p:sp>
      <p:sp>
        <p:nvSpPr>
          <p:cNvPr id="11" name="Rectangle 5">
            <a:extLst>
              <a:ext uri="{FF2B5EF4-FFF2-40B4-BE49-F238E27FC236}">
                <a16:creationId xmlns:a16="http://schemas.microsoft.com/office/drawing/2014/main" id="{4A08C141-9E18-42C1-A30A-67C082F5EF3B}"/>
              </a:ext>
            </a:extLst>
          </p:cNvPr>
          <p:cNvSpPr>
            <a:spLocks noChangeArrowheads="1"/>
          </p:cNvSpPr>
          <p:nvPr/>
        </p:nvSpPr>
        <p:spPr bwMode="auto">
          <a:xfrm>
            <a:off x="272992" y="852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12" name="WordArt 2" hidden="1">
            <a:extLst>
              <a:ext uri="{FF2B5EF4-FFF2-40B4-BE49-F238E27FC236}">
                <a16:creationId xmlns:a16="http://schemas.microsoft.com/office/drawing/2014/main" id="{4E12DF90-9C9E-4158-B7AC-63944E060CB3}"/>
              </a:ext>
            </a:extLst>
          </p:cNvPr>
          <p:cNvSpPr txBox="1">
            <a:spLocks noSelect="1" noChangeArrowheads="1" noChangeShapeType="1" noTextEdit="1"/>
          </p:cNvSpPr>
          <p:nvPr/>
        </p:nvSpPr>
        <p:spPr bwMode="auto">
          <a:xfrm>
            <a:off x="0" y="0"/>
            <a:ext cx="635000" cy="635000"/>
          </a:xfrm>
          <a:prstGeom prst="rect">
            <a:avLst/>
          </a:prstGeom>
        </p:spPr>
        <p:txBody>
          <a:bodyPr wrap="square" numCol="1" fromWordArt="1">
            <a:prstTxWarp prst="textPlain">
              <a:avLst>
                <a:gd name="adj" fmla="val 50000"/>
              </a:avLst>
            </a:prstTxWarp>
            <a:spAutoFit/>
          </a:bodyPr>
          <a:lstStyle/>
          <a:p>
            <a:endParaRPr lang="es-CL"/>
          </a:p>
        </p:txBody>
      </p:sp>
      <p:sp>
        <p:nvSpPr>
          <p:cNvPr id="14" name="Rectángulo redondeado 13">
            <a:extLst>
              <a:ext uri="{FF2B5EF4-FFF2-40B4-BE49-F238E27FC236}">
                <a16:creationId xmlns:a16="http://schemas.microsoft.com/office/drawing/2014/main" id="{D2818502-6AF2-7743-9FCE-8E53C552C47C}"/>
              </a:ext>
            </a:extLst>
          </p:cNvPr>
          <p:cNvSpPr/>
          <p:nvPr/>
        </p:nvSpPr>
        <p:spPr>
          <a:xfrm>
            <a:off x="491141" y="2998143"/>
            <a:ext cx="4972488" cy="1812609"/>
          </a:xfrm>
          <a:prstGeom prst="roundRect">
            <a:avLst/>
          </a:prstGeom>
          <a:solidFill>
            <a:srgbClr val="3FB7A2"/>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sz="2400" b="1" dirty="0">
                <a:solidFill>
                  <a:schemeClr val="bg1"/>
                </a:solidFill>
              </a:rPr>
              <a:t>Claves de una metodología de Indagación Colaborativa </a:t>
            </a:r>
          </a:p>
          <a:p>
            <a:pPr algn="ctr"/>
            <a:r>
              <a:rPr lang="es-ES" sz="2400" b="1" dirty="0">
                <a:solidFill>
                  <a:schemeClr val="bg1"/>
                </a:solidFill>
              </a:rPr>
              <a:t>Ciclo de Indagación Colaborativa </a:t>
            </a:r>
          </a:p>
        </p:txBody>
      </p:sp>
      <p:graphicFrame>
        <p:nvGraphicFramePr>
          <p:cNvPr id="16" name="Diagrama 15">
            <a:extLst>
              <a:ext uri="{FF2B5EF4-FFF2-40B4-BE49-F238E27FC236}">
                <a16:creationId xmlns:a16="http://schemas.microsoft.com/office/drawing/2014/main" id="{ADA6252F-84C9-3F47-82D3-FFF296C59A17}"/>
              </a:ext>
            </a:extLst>
          </p:cNvPr>
          <p:cNvGraphicFramePr/>
          <p:nvPr>
            <p:extLst>
              <p:ext uri="{D42A27DB-BD31-4B8C-83A1-F6EECF244321}">
                <p14:modId xmlns:p14="http://schemas.microsoft.com/office/powerpoint/2010/main" val="3195600698"/>
              </p:ext>
            </p:extLst>
          </p:nvPr>
        </p:nvGraphicFramePr>
        <p:xfrm>
          <a:off x="5838612" y="1080814"/>
          <a:ext cx="5408507"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45209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dibujo, rueda&#10;&#10;Descripción generada automáticamente">
            <a:extLst>
              <a:ext uri="{FF2B5EF4-FFF2-40B4-BE49-F238E27FC236}">
                <a16:creationId xmlns:a16="http://schemas.microsoft.com/office/drawing/2014/main" id="{A41FA751-6F2D-490E-A76B-BB5E5D54BF41}"/>
              </a:ext>
            </a:extLst>
          </p:cNvPr>
          <p:cNvPicPr>
            <a:picLocks noChangeAspect="1"/>
          </p:cNvPicPr>
          <p:nvPr/>
        </p:nvPicPr>
        <p:blipFill>
          <a:blip r:embed="rId3"/>
          <a:stretch>
            <a:fillRect/>
          </a:stretch>
        </p:blipFill>
        <p:spPr>
          <a:xfrm>
            <a:off x="123538" y="335399"/>
            <a:ext cx="367603" cy="426558"/>
          </a:xfrm>
          <a:prstGeom prst="rect">
            <a:avLst/>
          </a:prstGeom>
        </p:spPr>
      </p:pic>
      <p:sp>
        <p:nvSpPr>
          <p:cNvPr id="5" name="Rectángulo 4">
            <a:extLst>
              <a:ext uri="{FF2B5EF4-FFF2-40B4-BE49-F238E27FC236}">
                <a16:creationId xmlns:a16="http://schemas.microsoft.com/office/drawing/2014/main" id="{3FBDEB8F-A2DB-45DB-A5E1-F1D653A66157}"/>
              </a:ext>
            </a:extLst>
          </p:cNvPr>
          <p:cNvSpPr/>
          <p:nvPr/>
        </p:nvSpPr>
        <p:spPr>
          <a:xfrm>
            <a:off x="614679" y="261076"/>
            <a:ext cx="45719" cy="602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6" name="Imagen 5">
            <a:extLst>
              <a:ext uri="{FF2B5EF4-FFF2-40B4-BE49-F238E27FC236}">
                <a16:creationId xmlns:a16="http://schemas.microsoft.com/office/drawing/2014/main" id="{1AAB6BE3-A70A-4E99-BB95-9161C42408AF}"/>
              </a:ext>
            </a:extLst>
          </p:cNvPr>
          <p:cNvPicPr>
            <a:picLocks noChangeAspect="1"/>
          </p:cNvPicPr>
          <p:nvPr/>
        </p:nvPicPr>
        <p:blipFill>
          <a:blip r:embed="rId4"/>
          <a:stretch>
            <a:fillRect/>
          </a:stretch>
        </p:blipFill>
        <p:spPr>
          <a:xfrm>
            <a:off x="491141" y="71428"/>
            <a:ext cx="1683960" cy="766681"/>
          </a:xfrm>
          <a:prstGeom prst="rect">
            <a:avLst/>
          </a:prstGeom>
        </p:spPr>
      </p:pic>
      <p:sp>
        <p:nvSpPr>
          <p:cNvPr id="8" name="Rectangle 2">
            <a:extLst>
              <a:ext uri="{FF2B5EF4-FFF2-40B4-BE49-F238E27FC236}">
                <a16:creationId xmlns:a16="http://schemas.microsoft.com/office/drawing/2014/main" id="{2ADC4E6B-A9DD-48AC-817F-842B09047F0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9" name="WordArt 2" hidden="1">
            <a:extLst>
              <a:ext uri="{FF2B5EF4-FFF2-40B4-BE49-F238E27FC236}">
                <a16:creationId xmlns:a16="http://schemas.microsoft.com/office/drawing/2014/main" id="{86C02693-45A3-4CA1-BB77-7D6B153EA922}"/>
              </a:ext>
            </a:extLst>
          </p:cNvPr>
          <p:cNvSpPr txBox="1">
            <a:spLocks noSelect="1" noChangeArrowheads="1" noChangeShapeType="1" noTextEdit="1"/>
          </p:cNvSpPr>
          <p:nvPr/>
        </p:nvSpPr>
        <p:spPr bwMode="auto">
          <a:xfrm>
            <a:off x="0" y="0"/>
            <a:ext cx="635000" cy="635000"/>
          </a:xfrm>
          <a:prstGeom prst="rect">
            <a:avLst/>
          </a:prstGeom>
        </p:spPr>
        <p:txBody>
          <a:bodyPr wrap="square" numCol="1" fromWordArt="1">
            <a:prstTxWarp prst="textPlain">
              <a:avLst>
                <a:gd name="adj" fmla="val 50000"/>
              </a:avLst>
            </a:prstTxWarp>
            <a:spAutoFit/>
          </a:bodyPr>
          <a:lstStyle/>
          <a:p>
            <a:endParaRPr lang="es-CL"/>
          </a:p>
        </p:txBody>
      </p:sp>
      <p:sp>
        <p:nvSpPr>
          <p:cNvPr id="11" name="Rectangle 5">
            <a:extLst>
              <a:ext uri="{FF2B5EF4-FFF2-40B4-BE49-F238E27FC236}">
                <a16:creationId xmlns:a16="http://schemas.microsoft.com/office/drawing/2014/main" id="{4A08C141-9E18-42C1-A30A-67C082F5EF3B}"/>
              </a:ext>
            </a:extLst>
          </p:cNvPr>
          <p:cNvSpPr>
            <a:spLocks noChangeArrowheads="1"/>
          </p:cNvSpPr>
          <p:nvPr/>
        </p:nvSpPr>
        <p:spPr bwMode="auto">
          <a:xfrm>
            <a:off x="272992" y="852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12" name="WordArt 2" hidden="1">
            <a:extLst>
              <a:ext uri="{FF2B5EF4-FFF2-40B4-BE49-F238E27FC236}">
                <a16:creationId xmlns:a16="http://schemas.microsoft.com/office/drawing/2014/main" id="{4E12DF90-9C9E-4158-B7AC-63944E060CB3}"/>
              </a:ext>
            </a:extLst>
          </p:cNvPr>
          <p:cNvSpPr txBox="1">
            <a:spLocks noSelect="1" noChangeArrowheads="1" noChangeShapeType="1" noTextEdit="1"/>
          </p:cNvSpPr>
          <p:nvPr/>
        </p:nvSpPr>
        <p:spPr bwMode="auto">
          <a:xfrm>
            <a:off x="0" y="0"/>
            <a:ext cx="635000" cy="635000"/>
          </a:xfrm>
          <a:prstGeom prst="rect">
            <a:avLst/>
          </a:prstGeom>
        </p:spPr>
        <p:txBody>
          <a:bodyPr wrap="square" numCol="1" fromWordArt="1">
            <a:prstTxWarp prst="textPlain">
              <a:avLst>
                <a:gd name="adj" fmla="val 50000"/>
              </a:avLst>
            </a:prstTxWarp>
            <a:spAutoFit/>
          </a:bodyPr>
          <a:lstStyle/>
          <a:p>
            <a:endParaRPr lang="es-CL"/>
          </a:p>
        </p:txBody>
      </p:sp>
      <p:sp>
        <p:nvSpPr>
          <p:cNvPr id="14" name="Rectángulo redondeado 13">
            <a:extLst>
              <a:ext uri="{FF2B5EF4-FFF2-40B4-BE49-F238E27FC236}">
                <a16:creationId xmlns:a16="http://schemas.microsoft.com/office/drawing/2014/main" id="{D2818502-6AF2-7743-9FCE-8E53C552C47C}"/>
              </a:ext>
            </a:extLst>
          </p:cNvPr>
          <p:cNvSpPr/>
          <p:nvPr/>
        </p:nvSpPr>
        <p:spPr>
          <a:xfrm>
            <a:off x="491141" y="1449615"/>
            <a:ext cx="4972488" cy="1812609"/>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2400" b="1" dirty="0">
                <a:solidFill>
                  <a:schemeClr val="bg1"/>
                </a:solidFill>
              </a:rPr>
              <a:t>I. La experiencia vivida</a:t>
            </a:r>
          </a:p>
        </p:txBody>
      </p:sp>
      <p:graphicFrame>
        <p:nvGraphicFramePr>
          <p:cNvPr id="13" name="Diagrama 12">
            <a:extLst>
              <a:ext uri="{FF2B5EF4-FFF2-40B4-BE49-F238E27FC236}">
                <a16:creationId xmlns:a16="http://schemas.microsoft.com/office/drawing/2014/main" id="{F1A7FF6C-AC31-8146-87CC-F728C391ED5B}"/>
              </a:ext>
            </a:extLst>
          </p:cNvPr>
          <p:cNvGraphicFramePr/>
          <p:nvPr>
            <p:extLst>
              <p:ext uri="{D42A27DB-BD31-4B8C-83A1-F6EECF244321}">
                <p14:modId xmlns:p14="http://schemas.microsoft.com/office/powerpoint/2010/main" val="229953514"/>
              </p:ext>
            </p:extLst>
          </p:nvPr>
        </p:nvGraphicFramePr>
        <p:xfrm>
          <a:off x="660398" y="3262224"/>
          <a:ext cx="10520746" cy="23385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Rectángulo redondeado 14">
            <a:extLst>
              <a:ext uri="{FF2B5EF4-FFF2-40B4-BE49-F238E27FC236}">
                <a16:creationId xmlns:a16="http://schemas.microsoft.com/office/drawing/2014/main" id="{B14B29B7-D2F0-C949-BAA1-027EDFEE3C16}"/>
              </a:ext>
            </a:extLst>
          </p:cNvPr>
          <p:cNvSpPr/>
          <p:nvPr/>
        </p:nvSpPr>
        <p:spPr>
          <a:xfrm>
            <a:off x="5632886" y="1503705"/>
            <a:ext cx="5548258" cy="1812609"/>
          </a:xfrm>
          <a:prstGeom prst="roundRect">
            <a:avLst/>
          </a:prstGeom>
          <a:solidFill>
            <a:schemeClr val="accent2"/>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2000" dirty="0">
                <a:solidFill>
                  <a:schemeClr val="bg1"/>
                </a:solidFill>
              </a:rPr>
              <a:t>Dos ciclos de indagación:</a:t>
            </a:r>
          </a:p>
          <a:p>
            <a:pPr marL="342900" indent="-342900" algn="ctr">
              <a:buFontTx/>
              <a:buChar char="-"/>
            </a:pPr>
            <a:r>
              <a:rPr lang="es-ES" sz="2000" dirty="0">
                <a:solidFill>
                  <a:schemeClr val="bg1"/>
                </a:solidFill>
              </a:rPr>
              <a:t>Módulo 1 enfocado en uso de datos</a:t>
            </a:r>
          </a:p>
          <a:p>
            <a:pPr marL="342900" indent="-342900" algn="ctr">
              <a:buFontTx/>
              <a:buChar char="-"/>
            </a:pPr>
            <a:r>
              <a:rPr lang="es-ES" sz="2000" dirty="0">
                <a:solidFill>
                  <a:schemeClr val="bg1"/>
                </a:solidFill>
              </a:rPr>
              <a:t>Módulo 2 enfocado en gestión curricular </a:t>
            </a:r>
          </a:p>
        </p:txBody>
      </p:sp>
    </p:spTree>
    <p:extLst>
      <p:ext uri="{BB962C8B-B14F-4D97-AF65-F5344CB8AC3E}">
        <p14:creationId xmlns:p14="http://schemas.microsoft.com/office/powerpoint/2010/main" val="1437222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dibujo, rueda&#10;&#10;Descripción generada automáticamente">
            <a:extLst>
              <a:ext uri="{FF2B5EF4-FFF2-40B4-BE49-F238E27FC236}">
                <a16:creationId xmlns:a16="http://schemas.microsoft.com/office/drawing/2014/main" id="{A41FA751-6F2D-490E-A76B-BB5E5D54BF41}"/>
              </a:ext>
            </a:extLst>
          </p:cNvPr>
          <p:cNvPicPr>
            <a:picLocks noChangeAspect="1"/>
          </p:cNvPicPr>
          <p:nvPr/>
        </p:nvPicPr>
        <p:blipFill>
          <a:blip r:embed="rId3"/>
          <a:stretch>
            <a:fillRect/>
          </a:stretch>
        </p:blipFill>
        <p:spPr>
          <a:xfrm>
            <a:off x="123538" y="335399"/>
            <a:ext cx="367603" cy="426558"/>
          </a:xfrm>
          <a:prstGeom prst="rect">
            <a:avLst/>
          </a:prstGeom>
        </p:spPr>
      </p:pic>
      <p:sp>
        <p:nvSpPr>
          <p:cNvPr id="5" name="Rectángulo 4">
            <a:extLst>
              <a:ext uri="{FF2B5EF4-FFF2-40B4-BE49-F238E27FC236}">
                <a16:creationId xmlns:a16="http://schemas.microsoft.com/office/drawing/2014/main" id="{3FBDEB8F-A2DB-45DB-A5E1-F1D653A66157}"/>
              </a:ext>
            </a:extLst>
          </p:cNvPr>
          <p:cNvSpPr/>
          <p:nvPr/>
        </p:nvSpPr>
        <p:spPr>
          <a:xfrm>
            <a:off x="614679" y="261076"/>
            <a:ext cx="45719" cy="602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6" name="Imagen 5">
            <a:extLst>
              <a:ext uri="{FF2B5EF4-FFF2-40B4-BE49-F238E27FC236}">
                <a16:creationId xmlns:a16="http://schemas.microsoft.com/office/drawing/2014/main" id="{1AAB6BE3-A70A-4E99-BB95-9161C42408AF}"/>
              </a:ext>
            </a:extLst>
          </p:cNvPr>
          <p:cNvPicPr>
            <a:picLocks noChangeAspect="1"/>
          </p:cNvPicPr>
          <p:nvPr/>
        </p:nvPicPr>
        <p:blipFill>
          <a:blip r:embed="rId4"/>
          <a:stretch>
            <a:fillRect/>
          </a:stretch>
        </p:blipFill>
        <p:spPr>
          <a:xfrm>
            <a:off x="246591" y="96919"/>
            <a:ext cx="1683960" cy="766681"/>
          </a:xfrm>
          <a:prstGeom prst="rect">
            <a:avLst/>
          </a:prstGeom>
        </p:spPr>
      </p:pic>
      <p:sp>
        <p:nvSpPr>
          <p:cNvPr id="8" name="Rectangle 2">
            <a:extLst>
              <a:ext uri="{FF2B5EF4-FFF2-40B4-BE49-F238E27FC236}">
                <a16:creationId xmlns:a16="http://schemas.microsoft.com/office/drawing/2014/main" id="{2ADC4E6B-A9DD-48AC-817F-842B09047F0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9" name="WordArt 2" hidden="1">
            <a:extLst>
              <a:ext uri="{FF2B5EF4-FFF2-40B4-BE49-F238E27FC236}">
                <a16:creationId xmlns:a16="http://schemas.microsoft.com/office/drawing/2014/main" id="{86C02693-45A3-4CA1-BB77-7D6B153EA922}"/>
              </a:ext>
            </a:extLst>
          </p:cNvPr>
          <p:cNvSpPr txBox="1">
            <a:spLocks noSelect="1" noChangeArrowheads="1" noChangeShapeType="1" noTextEdit="1"/>
          </p:cNvSpPr>
          <p:nvPr/>
        </p:nvSpPr>
        <p:spPr bwMode="auto">
          <a:xfrm>
            <a:off x="0" y="0"/>
            <a:ext cx="635000" cy="635000"/>
          </a:xfrm>
          <a:prstGeom prst="rect">
            <a:avLst/>
          </a:prstGeom>
        </p:spPr>
        <p:txBody>
          <a:bodyPr wrap="square" numCol="1" fromWordArt="1">
            <a:prstTxWarp prst="textPlain">
              <a:avLst>
                <a:gd name="adj" fmla="val 50000"/>
              </a:avLst>
            </a:prstTxWarp>
            <a:spAutoFit/>
          </a:bodyPr>
          <a:lstStyle/>
          <a:p>
            <a:endParaRPr lang="es-CL"/>
          </a:p>
        </p:txBody>
      </p:sp>
      <p:sp>
        <p:nvSpPr>
          <p:cNvPr id="11" name="Rectangle 5">
            <a:extLst>
              <a:ext uri="{FF2B5EF4-FFF2-40B4-BE49-F238E27FC236}">
                <a16:creationId xmlns:a16="http://schemas.microsoft.com/office/drawing/2014/main" id="{4A08C141-9E18-42C1-A30A-67C082F5EF3B}"/>
              </a:ext>
            </a:extLst>
          </p:cNvPr>
          <p:cNvSpPr>
            <a:spLocks noChangeArrowheads="1"/>
          </p:cNvSpPr>
          <p:nvPr/>
        </p:nvSpPr>
        <p:spPr bwMode="auto">
          <a:xfrm>
            <a:off x="272992" y="852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12" name="WordArt 2" hidden="1">
            <a:extLst>
              <a:ext uri="{FF2B5EF4-FFF2-40B4-BE49-F238E27FC236}">
                <a16:creationId xmlns:a16="http://schemas.microsoft.com/office/drawing/2014/main" id="{4E12DF90-9C9E-4158-B7AC-63944E060CB3}"/>
              </a:ext>
            </a:extLst>
          </p:cNvPr>
          <p:cNvSpPr txBox="1">
            <a:spLocks noSelect="1" noChangeArrowheads="1" noChangeShapeType="1" noTextEdit="1"/>
          </p:cNvSpPr>
          <p:nvPr/>
        </p:nvSpPr>
        <p:spPr bwMode="auto">
          <a:xfrm>
            <a:off x="0" y="0"/>
            <a:ext cx="635000" cy="635000"/>
          </a:xfrm>
          <a:prstGeom prst="rect">
            <a:avLst/>
          </a:prstGeom>
        </p:spPr>
        <p:txBody>
          <a:bodyPr wrap="square" numCol="1" fromWordArt="1">
            <a:prstTxWarp prst="textPlain">
              <a:avLst>
                <a:gd name="adj" fmla="val 50000"/>
              </a:avLst>
            </a:prstTxWarp>
            <a:spAutoFit/>
          </a:bodyPr>
          <a:lstStyle/>
          <a:p>
            <a:endParaRPr lang="es-CL"/>
          </a:p>
        </p:txBody>
      </p:sp>
      <p:sp>
        <p:nvSpPr>
          <p:cNvPr id="14" name="Rectángulo redondeado 13">
            <a:extLst>
              <a:ext uri="{FF2B5EF4-FFF2-40B4-BE49-F238E27FC236}">
                <a16:creationId xmlns:a16="http://schemas.microsoft.com/office/drawing/2014/main" id="{D2818502-6AF2-7743-9FCE-8E53C552C47C}"/>
              </a:ext>
            </a:extLst>
          </p:cNvPr>
          <p:cNvSpPr/>
          <p:nvPr/>
        </p:nvSpPr>
        <p:spPr>
          <a:xfrm>
            <a:off x="491141" y="1597014"/>
            <a:ext cx="4972488" cy="1002495"/>
          </a:xfrm>
          <a:prstGeom prst="roundRect">
            <a:avLst/>
          </a:prstGeom>
          <a:solidFill>
            <a:srgbClr val="58CAB9"/>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sz="2400" b="1" dirty="0">
                <a:solidFill>
                  <a:schemeClr val="bg1"/>
                </a:solidFill>
              </a:rPr>
              <a:t>II. Aportes desde la Investigación </a:t>
            </a:r>
          </a:p>
        </p:txBody>
      </p:sp>
      <p:sp>
        <p:nvSpPr>
          <p:cNvPr id="3" name="Rectángulo 2">
            <a:extLst>
              <a:ext uri="{FF2B5EF4-FFF2-40B4-BE49-F238E27FC236}">
                <a16:creationId xmlns:a16="http://schemas.microsoft.com/office/drawing/2014/main" id="{2879C2F4-7556-9F46-83B2-89165654E633}"/>
              </a:ext>
            </a:extLst>
          </p:cNvPr>
          <p:cNvSpPr/>
          <p:nvPr/>
        </p:nvSpPr>
        <p:spPr>
          <a:xfrm>
            <a:off x="2643099" y="761957"/>
            <a:ext cx="6905801" cy="584775"/>
          </a:xfrm>
          <a:prstGeom prst="rect">
            <a:avLst/>
          </a:prstGeom>
        </p:spPr>
        <p:txBody>
          <a:bodyPr wrap="none">
            <a:spAutoFit/>
          </a:bodyPr>
          <a:lstStyle/>
          <a:p>
            <a:r>
              <a:rPr lang="es-ES" sz="3200" b="1" dirty="0">
                <a:solidFill>
                  <a:srgbClr val="002060"/>
                </a:solidFill>
                <a:latin typeface="Calibri" panose="020F0502020204030204" pitchFamily="34" charset="0"/>
                <a:ea typeface="Arial" panose="020B0604020202020204" pitchFamily="34" charset="0"/>
                <a:cs typeface="Calibri" panose="020F0502020204030204" pitchFamily="34" charset="0"/>
              </a:rPr>
              <a:t>CICLO DE INDAGACIÓN COLABORATIVA </a:t>
            </a:r>
            <a:endParaRPr lang="es-ES" sz="3200" b="1" dirty="0">
              <a:solidFill>
                <a:srgbClr val="002060"/>
              </a:solidFill>
              <a:latin typeface="Calibri" panose="020F0502020204030204" pitchFamily="34" charset="0"/>
              <a:cs typeface="Calibri" panose="020F0502020204030204" pitchFamily="34" charset="0"/>
            </a:endParaRPr>
          </a:p>
        </p:txBody>
      </p:sp>
      <p:sp>
        <p:nvSpPr>
          <p:cNvPr id="7" name="Rectángulo 6">
            <a:extLst>
              <a:ext uri="{FF2B5EF4-FFF2-40B4-BE49-F238E27FC236}">
                <a16:creationId xmlns:a16="http://schemas.microsoft.com/office/drawing/2014/main" id="{98B35FF8-0AC5-6843-A6E1-7BD588516095}"/>
              </a:ext>
            </a:extLst>
          </p:cNvPr>
          <p:cNvSpPr/>
          <p:nvPr/>
        </p:nvSpPr>
        <p:spPr>
          <a:xfrm>
            <a:off x="5823008" y="1645370"/>
            <a:ext cx="6096000" cy="3364960"/>
          </a:xfrm>
          <a:prstGeom prst="rect">
            <a:avLst/>
          </a:prstGeom>
        </p:spPr>
        <p:txBody>
          <a:bodyPr>
            <a:spAutoFit/>
          </a:bodyPr>
          <a:lstStyle/>
          <a:p>
            <a:pPr algn="ctr">
              <a:lnSpc>
                <a:spcPct val="150000"/>
              </a:lnSpc>
              <a:spcBef>
                <a:spcPts val="800"/>
              </a:spcBef>
              <a:spcAft>
                <a:spcPts val="1600"/>
              </a:spcAft>
            </a:pPr>
            <a:r>
              <a:rPr lang="es-ES" dirty="0">
                <a:solidFill>
                  <a:srgbClr val="7F7F7F"/>
                </a:solidFill>
                <a:latin typeface="Arial" panose="020B0604020202020204" pitchFamily="34" charset="0"/>
                <a:ea typeface="Arial" panose="020B0604020202020204" pitchFamily="34" charset="0"/>
                <a:cs typeface="Cordia New" panose="020B0304020202020204" pitchFamily="34" charset="-34"/>
              </a:rPr>
              <a:t>La metodología de indagación colaborativa propone una ruta de aprendizaje articulada entre centros educativos que permiten </a:t>
            </a:r>
            <a:r>
              <a:rPr lang="es-ES" b="1" dirty="0">
                <a:solidFill>
                  <a:srgbClr val="7F7F7F"/>
                </a:solidFill>
                <a:latin typeface="Arial" panose="020B0604020202020204" pitchFamily="34" charset="0"/>
                <a:ea typeface="Arial" panose="020B0604020202020204" pitchFamily="34" charset="0"/>
                <a:cs typeface="Cordia New" panose="020B0304020202020204" pitchFamily="34" charset="-34"/>
              </a:rPr>
              <a:t>reducir la competencia entre establecimientos </a:t>
            </a:r>
            <a:r>
              <a:rPr lang="es-ES" dirty="0">
                <a:solidFill>
                  <a:srgbClr val="7F7F7F"/>
                </a:solidFill>
                <a:latin typeface="Arial" panose="020B0604020202020204" pitchFamily="34" charset="0"/>
                <a:ea typeface="Arial" panose="020B0604020202020204" pitchFamily="34" charset="0"/>
                <a:cs typeface="Cordia New" panose="020B0304020202020204" pitchFamily="34" charset="-34"/>
              </a:rPr>
              <a:t>(Ainscow, 2016), </a:t>
            </a:r>
            <a:r>
              <a:rPr lang="es-ES" b="1" dirty="0">
                <a:solidFill>
                  <a:srgbClr val="7F7F7F"/>
                </a:solidFill>
                <a:latin typeface="Arial" panose="020B0604020202020204" pitchFamily="34" charset="0"/>
                <a:ea typeface="Arial" panose="020B0604020202020204" pitchFamily="34" charset="0"/>
                <a:cs typeface="Cordia New" panose="020B0304020202020204" pitchFamily="34" charset="-34"/>
              </a:rPr>
              <a:t>fortalecer el desarrollo profesional directivo y docente aportante en el mejoramiento del aprendizaje de los y las estudiantes </a:t>
            </a:r>
            <a:r>
              <a:rPr lang="es-ES" dirty="0">
                <a:solidFill>
                  <a:srgbClr val="7F7F7F"/>
                </a:solidFill>
                <a:latin typeface="Arial" panose="020B0604020202020204" pitchFamily="34" charset="0"/>
                <a:ea typeface="Arial" panose="020B0604020202020204" pitchFamily="34" charset="0"/>
                <a:cs typeface="Cordia New" panose="020B0304020202020204" pitchFamily="34" charset="-34"/>
              </a:rPr>
              <a:t>(Chapman, 2015; 2016), diferenciándose, de este modo a los procesos de evaluación de desempeño. </a:t>
            </a:r>
          </a:p>
        </p:txBody>
      </p:sp>
      <p:sp>
        <p:nvSpPr>
          <p:cNvPr id="13" name="Rectángulo 12">
            <a:extLst>
              <a:ext uri="{FF2B5EF4-FFF2-40B4-BE49-F238E27FC236}">
                <a16:creationId xmlns:a16="http://schemas.microsoft.com/office/drawing/2014/main" id="{5D88418A-25E0-40E6-ADF9-B5A121EAE903}"/>
              </a:ext>
            </a:extLst>
          </p:cNvPr>
          <p:cNvSpPr/>
          <p:nvPr/>
        </p:nvSpPr>
        <p:spPr>
          <a:xfrm>
            <a:off x="614679" y="2613062"/>
            <a:ext cx="4848950" cy="2986459"/>
          </a:xfrm>
          <a:prstGeom prst="rect">
            <a:avLst/>
          </a:prstGeom>
        </p:spPr>
        <p:txBody>
          <a:bodyPr wrap="square">
            <a:spAutoFit/>
          </a:bodyPr>
          <a:lstStyle/>
          <a:p>
            <a:pPr marL="384175" marR="384175">
              <a:lnSpc>
                <a:spcPct val="110000"/>
              </a:lnSpc>
              <a:spcBef>
                <a:spcPts val="1800"/>
              </a:spcBef>
              <a:spcAft>
                <a:spcPts val="2800"/>
              </a:spcAft>
            </a:pPr>
            <a:r>
              <a:rPr lang="es-ES" sz="2400" dirty="0">
                <a:solidFill>
                  <a:srgbClr val="0072C6"/>
                </a:solidFill>
                <a:latin typeface="Georgia" panose="02040502050405020303" pitchFamily="18" charset="0"/>
                <a:ea typeface="Arial" panose="020B0604020202020204" pitchFamily="34" charset="0"/>
                <a:cs typeface="Cordia New" panose="020B0304020202020204" pitchFamily="34" charset="-34"/>
              </a:rPr>
              <a:t>Principios (Chapman, 2016)</a:t>
            </a:r>
            <a:endParaRPr lang="es-ES" sz="3200" dirty="0">
              <a:solidFill>
                <a:srgbClr val="0072C6"/>
              </a:solidFill>
              <a:latin typeface="Georgia" panose="02040502050405020303" pitchFamily="18" charset="0"/>
              <a:ea typeface="Arial" panose="020B0604020202020204" pitchFamily="34" charset="0"/>
              <a:cs typeface="Cordia New" panose="020B0304020202020204" pitchFamily="34" charset="-34"/>
            </a:endParaRPr>
          </a:p>
          <a:p>
            <a:pPr marL="342900" lvl="0" indent="-342900">
              <a:lnSpc>
                <a:spcPct val="150000"/>
              </a:lnSpc>
              <a:spcBef>
                <a:spcPts val="800"/>
              </a:spcBef>
              <a:buFont typeface="Symbol" pitchFamily="2" charset="2"/>
              <a:buChar char=""/>
            </a:pPr>
            <a:r>
              <a:rPr lang="es-ES" dirty="0">
                <a:solidFill>
                  <a:srgbClr val="7F7F7F"/>
                </a:solidFill>
                <a:latin typeface="Arial" panose="020B0604020202020204" pitchFamily="34" charset="0"/>
                <a:ea typeface="Arial" panose="020B0604020202020204" pitchFamily="34" charset="0"/>
                <a:cs typeface="Cordia New" panose="020B0304020202020204" pitchFamily="34" charset="-34"/>
              </a:rPr>
              <a:t>Asumir riesgos</a:t>
            </a:r>
          </a:p>
          <a:p>
            <a:pPr marL="342900" lvl="0" indent="-342900">
              <a:lnSpc>
                <a:spcPct val="150000"/>
              </a:lnSpc>
              <a:buFont typeface="Symbol" pitchFamily="2" charset="2"/>
              <a:buChar char=""/>
            </a:pPr>
            <a:r>
              <a:rPr lang="es-ES" dirty="0">
                <a:solidFill>
                  <a:srgbClr val="7F7F7F"/>
                </a:solidFill>
                <a:latin typeface="Arial" panose="020B0604020202020204" pitchFamily="34" charset="0"/>
                <a:ea typeface="Arial" panose="020B0604020202020204" pitchFamily="34" charset="0"/>
                <a:cs typeface="Cordia New" panose="020B0304020202020204" pitchFamily="34" charset="-34"/>
              </a:rPr>
              <a:t>Utilizar datos </a:t>
            </a:r>
          </a:p>
          <a:p>
            <a:pPr marL="342900" lvl="0" indent="-342900">
              <a:lnSpc>
                <a:spcPct val="150000"/>
              </a:lnSpc>
              <a:buFont typeface="Symbol" pitchFamily="2" charset="2"/>
              <a:buChar char=""/>
            </a:pPr>
            <a:r>
              <a:rPr lang="es-ES" dirty="0">
                <a:solidFill>
                  <a:srgbClr val="7F7F7F"/>
                </a:solidFill>
                <a:latin typeface="Arial" panose="020B0604020202020204" pitchFamily="34" charset="0"/>
                <a:ea typeface="Arial" panose="020B0604020202020204" pitchFamily="34" charset="0"/>
                <a:cs typeface="Cordia New" panose="020B0304020202020204" pitchFamily="34" charset="-34"/>
              </a:rPr>
              <a:t>Construir relaciones positivas</a:t>
            </a:r>
          </a:p>
          <a:p>
            <a:pPr marL="342900" lvl="0" indent="-342900">
              <a:lnSpc>
                <a:spcPct val="150000"/>
              </a:lnSpc>
              <a:spcAft>
                <a:spcPts val="1600"/>
              </a:spcAft>
              <a:buFont typeface="Symbol" pitchFamily="2" charset="2"/>
              <a:buChar char=""/>
            </a:pPr>
            <a:r>
              <a:rPr lang="es-ES" dirty="0">
                <a:solidFill>
                  <a:srgbClr val="7F7F7F"/>
                </a:solidFill>
                <a:latin typeface="Arial" panose="020B0604020202020204" pitchFamily="34" charset="0"/>
                <a:ea typeface="Arial" panose="020B0604020202020204" pitchFamily="34" charset="0"/>
                <a:cs typeface="Cordia New" panose="020B0304020202020204" pitchFamily="34" charset="-34"/>
              </a:rPr>
              <a:t>Oportunidades de liderazgo profesional para sus participantes</a:t>
            </a:r>
          </a:p>
        </p:txBody>
      </p:sp>
    </p:spTree>
    <p:extLst>
      <p:ext uri="{BB962C8B-B14F-4D97-AF65-F5344CB8AC3E}">
        <p14:creationId xmlns:p14="http://schemas.microsoft.com/office/powerpoint/2010/main" val="765417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dibujo, rueda&#10;&#10;Descripción generada automáticamente">
            <a:extLst>
              <a:ext uri="{FF2B5EF4-FFF2-40B4-BE49-F238E27FC236}">
                <a16:creationId xmlns:a16="http://schemas.microsoft.com/office/drawing/2014/main" id="{A41FA751-6F2D-490E-A76B-BB5E5D54BF41}"/>
              </a:ext>
            </a:extLst>
          </p:cNvPr>
          <p:cNvPicPr>
            <a:picLocks noChangeAspect="1"/>
          </p:cNvPicPr>
          <p:nvPr/>
        </p:nvPicPr>
        <p:blipFill>
          <a:blip r:embed="rId3"/>
          <a:stretch>
            <a:fillRect/>
          </a:stretch>
        </p:blipFill>
        <p:spPr>
          <a:xfrm>
            <a:off x="123538" y="335399"/>
            <a:ext cx="367603" cy="426558"/>
          </a:xfrm>
          <a:prstGeom prst="rect">
            <a:avLst/>
          </a:prstGeom>
        </p:spPr>
      </p:pic>
      <p:sp>
        <p:nvSpPr>
          <p:cNvPr id="5" name="Rectángulo 4">
            <a:extLst>
              <a:ext uri="{FF2B5EF4-FFF2-40B4-BE49-F238E27FC236}">
                <a16:creationId xmlns:a16="http://schemas.microsoft.com/office/drawing/2014/main" id="{3FBDEB8F-A2DB-45DB-A5E1-F1D653A66157}"/>
              </a:ext>
            </a:extLst>
          </p:cNvPr>
          <p:cNvSpPr/>
          <p:nvPr/>
        </p:nvSpPr>
        <p:spPr>
          <a:xfrm>
            <a:off x="614679" y="261076"/>
            <a:ext cx="45719" cy="602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6" name="Imagen 5">
            <a:extLst>
              <a:ext uri="{FF2B5EF4-FFF2-40B4-BE49-F238E27FC236}">
                <a16:creationId xmlns:a16="http://schemas.microsoft.com/office/drawing/2014/main" id="{1AAB6BE3-A70A-4E99-BB95-9161C42408AF}"/>
              </a:ext>
            </a:extLst>
          </p:cNvPr>
          <p:cNvPicPr>
            <a:picLocks noChangeAspect="1"/>
          </p:cNvPicPr>
          <p:nvPr/>
        </p:nvPicPr>
        <p:blipFill>
          <a:blip r:embed="rId4"/>
          <a:stretch>
            <a:fillRect/>
          </a:stretch>
        </p:blipFill>
        <p:spPr>
          <a:xfrm>
            <a:off x="491141" y="129720"/>
            <a:ext cx="1683960" cy="766681"/>
          </a:xfrm>
          <a:prstGeom prst="rect">
            <a:avLst/>
          </a:prstGeom>
        </p:spPr>
      </p:pic>
      <p:sp>
        <p:nvSpPr>
          <p:cNvPr id="8" name="Rectangle 2">
            <a:extLst>
              <a:ext uri="{FF2B5EF4-FFF2-40B4-BE49-F238E27FC236}">
                <a16:creationId xmlns:a16="http://schemas.microsoft.com/office/drawing/2014/main" id="{2ADC4E6B-A9DD-48AC-817F-842B09047F0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9" name="WordArt 2" hidden="1">
            <a:extLst>
              <a:ext uri="{FF2B5EF4-FFF2-40B4-BE49-F238E27FC236}">
                <a16:creationId xmlns:a16="http://schemas.microsoft.com/office/drawing/2014/main" id="{86C02693-45A3-4CA1-BB77-7D6B153EA922}"/>
              </a:ext>
            </a:extLst>
          </p:cNvPr>
          <p:cNvSpPr txBox="1">
            <a:spLocks noSelect="1" noChangeArrowheads="1" noChangeShapeType="1" noTextEdit="1"/>
          </p:cNvSpPr>
          <p:nvPr/>
        </p:nvSpPr>
        <p:spPr bwMode="auto">
          <a:xfrm>
            <a:off x="0" y="0"/>
            <a:ext cx="635000" cy="635000"/>
          </a:xfrm>
          <a:prstGeom prst="rect">
            <a:avLst/>
          </a:prstGeom>
        </p:spPr>
        <p:txBody>
          <a:bodyPr wrap="square" numCol="1" fromWordArt="1">
            <a:prstTxWarp prst="textPlain">
              <a:avLst>
                <a:gd name="adj" fmla="val 50000"/>
              </a:avLst>
            </a:prstTxWarp>
            <a:spAutoFit/>
          </a:bodyPr>
          <a:lstStyle/>
          <a:p>
            <a:endParaRPr lang="es-CL"/>
          </a:p>
        </p:txBody>
      </p:sp>
      <p:sp>
        <p:nvSpPr>
          <p:cNvPr id="11" name="Rectangle 5">
            <a:extLst>
              <a:ext uri="{FF2B5EF4-FFF2-40B4-BE49-F238E27FC236}">
                <a16:creationId xmlns:a16="http://schemas.microsoft.com/office/drawing/2014/main" id="{4A08C141-9E18-42C1-A30A-67C082F5EF3B}"/>
              </a:ext>
            </a:extLst>
          </p:cNvPr>
          <p:cNvSpPr>
            <a:spLocks noChangeArrowheads="1"/>
          </p:cNvSpPr>
          <p:nvPr/>
        </p:nvSpPr>
        <p:spPr bwMode="auto">
          <a:xfrm>
            <a:off x="272992" y="852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12" name="WordArt 2" hidden="1">
            <a:extLst>
              <a:ext uri="{FF2B5EF4-FFF2-40B4-BE49-F238E27FC236}">
                <a16:creationId xmlns:a16="http://schemas.microsoft.com/office/drawing/2014/main" id="{4E12DF90-9C9E-4158-B7AC-63944E060CB3}"/>
              </a:ext>
            </a:extLst>
          </p:cNvPr>
          <p:cNvSpPr txBox="1">
            <a:spLocks noSelect="1" noChangeArrowheads="1" noChangeShapeType="1" noTextEdit="1"/>
          </p:cNvSpPr>
          <p:nvPr/>
        </p:nvSpPr>
        <p:spPr bwMode="auto">
          <a:xfrm>
            <a:off x="0" y="0"/>
            <a:ext cx="635000" cy="635000"/>
          </a:xfrm>
          <a:prstGeom prst="rect">
            <a:avLst/>
          </a:prstGeom>
        </p:spPr>
        <p:txBody>
          <a:bodyPr wrap="square" numCol="1" fromWordArt="1">
            <a:prstTxWarp prst="textPlain">
              <a:avLst>
                <a:gd name="adj" fmla="val 50000"/>
              </a:avLst>
            </a:prstTxWarp>
            <a:spAutoFit/>
          </a:bodyPr>
          <a:lstStyle/>
          <a:p>
            <a:endParaRPr lang="es-CL"/>
          </a:p>
        </p:txBody>
      </p:sp>
      <p:sp>
        <p:nvSpPr>
          <p:cNvPr id="14" name="Rectángulo redondeado 13">
            <a:extLst>
              <a:ext uri="{FF2B5EF4-FFF2-40B4-BE49-F238E27FC236}">
                <a16:creationId xmlns:a16="http://schemas.microsoft.com/office/drawing/2014/main" id="{D2818502-6AF2-7743-9FCE-8E53C552C47C}"/>
              </a:ext>
            </a:extLst>
          </p:cNvPr>
          <p:cNvSpPr/>
          <p:nvPr/>
        </p:nvSpPr>
        <p:spPr>
          <a:xfrm>
            <a:off x="215748" y="1436989"/>
            <a:ext cx="4972488" cy="1178057"/>
          </a:xfrm>
          <a:prstGeom prst="roundRect">
            <a:avLst/>
          </a:prstGeom>
          <a:solidFill>
            <a:srgbClr val="58CAB9"/>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sz="2400" b="1" dirty="0">
                <a:solidFill>
                  <a:schemeClr val="bg1"/>
                </a:solidFill>
              </a:rPr>
              <a:t>II. Aportes desde la Investigación </a:t>
            </a:r>
          </a:p>
        </p:txBody>
      </p:sp>
      <p:sp>
        <p:nvSpPr>
          <p:cNvPr id="3" name="Rectángulo 2">
            <a:extLst>
              <a:ext uri="{FF2B5EF4-FFF2-40B4-BE49-F238E27FC236}">
                <a16:creationId xmlns:a16="http://schemas.microsoft.com/office/drawing/2014/main" id="{2879C2F4-7556-9F46-83B2-89165654E633}"/>
              </a:ext>
            </a:extLst>
          </p:cNvPr>
          <p:cNvSpPr/>
          <p:nvPr/>
        </p:nvSpPr>
        <p:spPr>
          <a:xfrm>
            <a:off x="2393250" y="724639"/>
            <a:ext cx="6905801" cy="584775"/>
          </a:xfrm>
          <a:prstGeom prst="rect">
            <a:avLst/>
          </a:prstGeom>
        </p:spPr>
        <p:txBody>
          <a:bodyPr wrap="none">
            <a:spAutoFit/>
          </a:bodyPr>
          <a:lstStyle/>
          <a:p>
            <a:r>
              <a:rPr lang="es-ES" sz="3200" b="1" dirty="0">
                <a:solidFill>
                  <a:srgbClr val="002060"/>
                </a:solidFill>
                <a:latin typeface="Calibri" panose="020F0502020204030204" pitchFamily="34" charset="0"/>
                <a:ea typeface="Arial" panose="020B0604020202020204" pitchFamily="34" charset="0"/>
                <a:cs typeface="Calibri" panose="020F0502020204030204" pitchFamily="34" charset="0"/>
              </a:rPr>
              <a:t>CICLO DE INDAGACIÓN COLABORATIVA </a:t>
            </a:r>
            <a:endParaRPr lang="es-ES" sz="3200" b="1" dirty="0">
              <a:solidFill>
                <a:srgbClr val="002060"/>
              </a:solidFill>
              <a:latin typeface="Calibri" panose="020F0502020204030204" pitchFamily="34" charset="0"/>
              <a:cs typeface="Calibri" panose="020F0502020204030204" pitchFamily="34" charset="0"/>
            </a:endParaRPr>
          </a:p>
        </p:txBody>
      </p:sp>
      <p:sp>
        <p:nvSpPr>
          <p:cNvPr id="10" name="Rectángulo 9">
            <a:extLst>
              <a:ext uri="{FF2B5EF4-FFF2-40B4-BE49-F238E27FC236}">
                <a16:creationId xmlns:a16="http://schemas.microsoft.com/office/drawing/2014/main" id="{09B8E9BC-C14E-5941-88BD-ADD19DCE0CFC}"/>
              </a:ext>
            </a:extLst>
          </p:cNvPr>
          <p:cNvSpPr/>
          <p:nvPr/>
        </p:nvSpPr>
        <p:spPr>
          <a:xfrm>
            <a:off x="5340301" y="1595041"/>
            <a:ext cx="6578707" cy="4478662"/>
          </a:xfrm>
          <a:prstGeom prst="rect">
            <a:avLst/>
          </a:prstGeom>
        </p:spPr>
        <p:txBody>
          <a:bodyPr wrap="square">
            <a:spAutoFit/>
          </a:bodyPr>
          <a:lstStyle/>
          <a:p>
            <a:pPr algn="just">
              <a:lnSpc>
                <a:spcPct val="150000"/>
              </a:lnSpc>
              <a:spcBef>
                <a:spcPts val="800"/>
              </a:spcBef>
              <a:spcAft>
                <a:spcPts val="1600"/>
              </a:spcAft>
            </a:pPr>
            <a:r>
              <a:rPr lang="es-ES" sz="1600" dirty="0">
                <a:solidFill>
                  <a:srgbClr val="7F7F7F"/>
                </a:solidFill>
                <a:latin typeface="Arial" panose="020B0604020202020204" pitchFamily="34" charset="0"/>
                <a:ea typeface="Arial" panose="020B0604020202020204" pitchFamily="34" charset="0"/>
                <a:cs typeface="Cordia New" panose="020B0304020202020204" pitchFamily="34" charset="-34"/>
              </a:rPr>
              <a:t>En este contexto entenderemos indagación colaborativa como </a:t>
            </a:r>
            <a:r>
              <a:rPr lang="es-ES" sz="1600" b="1" dirty="0">
                <a:solidFill>
                  <a:srgbClr val="7F7F7F"/>
                </a:solidFill>
                <a:latin typeface="Arial" panose="020B0604020202020204" pitchFamily="34" charset="0"/>
                <a:ea typeface="Arial" panose="020B0604020202020204" pitchFamily="34" charset="0"/>
                <a:cs typeface="Cordia New" panose="020B0304020202020204" pitchFamily="34" charset="-34"/>
              </a:rPr>
              <a:t>“una modalidad de investigación colectiva y participativa, focalizada en las prácticas profesionales de docentes y directivos, cuyo propósito es comprender y mejorar los procesos de enseñanza y aprendizaje” </a:t>
            </a:r>
            <a:r>
              <a:rPr lang="es-ES" sz="1600" dirty="0">
                <a:solidFill>
                  <a:srgbClr val="7F7F7F"/>
                </a:solidFill>
                <a:latin typeface="Arial" panose="020B0604020202020204" pitchFamily="34" charset="0"/>
                <a:ea typeface="Arial" panose="020B0604020202020204" pitchFamily="34" charset="0"/>
                <a:cs typeface="Cordia New" panose="020B0304020202020204" pitchFamily="34" charset="-34"/>
              </a:rPr>
              <a:t>(Pino, M., González, A. y Ahumada, L. (2018).p.5) a través de un proceso cíclico en base a desafíos comunes, donde se investiga en conjunto y se analizan resultados (</a:t>
            </a:r>
            <a:r>
              <a:rPr lang="es-ES" sz="1600" dirty="0" err="1">
                <a:solidFill>
                  <a:srgbClr val="7F7F7F"/>
                </a:solidFill>
                <a:latin typeface="Arial" panose="020B0604020202020204" pitchFamily="34" charset="0"/>
                <a:ea typeface="Arial" panose="020B0604020202020204" pitchFamily="34" charset="0"/>
                <a:cs typeface="Cordia New" panose="020B0304020202020204" pitchFamily="34" charset="-34"/>
              </a:rPr>
              <a:t>DeLuca</a:t>
            </a:r>
            <a:r>
              <a:rPr lang="es-ES" sz="1600" dirty="0">
                <a:solidFill>
                  <a:srgbClr val="7F7F7F"/>
                </a:solidFill>
                <a:latin typeface="Arial" panose="020B0604020202020204" pitchFamily="34" charset="0"/>
                <a:ea typeface="Arial" panose="020B0604020202020204" pitchFamily="34" charset="0"/>
                <a:cs typeface="Cordia New" panose="020B0304020202020204" pitchFamily="34" charset="-34"/>
              </a:rPr>
              <a:t>, 2015; Nelson, 2010). A la base de esta comprensión se encuentra la construcción de </a:t>
            </a:r>
            <a:r>
              <a:rPr lang="es-ES" sz="1600" b="1" dirty="0">
                <a:solidFill>
                  <a:srgbClr val="7F7F7F"/>
                </a:solidFill>
                <a:latin typeface="Arial" panose="020B0604020202020204" pitchFamily="34" charset="0"/>
                <a:ea typeface="Arial" panose="020B0604020202020204" pitchFamily="34" charset="0"/>
                <a:cs typeface="Cordia New" panose="020B0304020202020204" pitchFamily="34" charset="-34"/>
              </a:rPr>
              <a:t>conocimiento situado y desarrollado por los actores educativos en sus contextos, a partir de las problemáticas vivenciadas en las comunidades</a:t>
            </a:r>
            <a:r>
              <a:rPr lang="es-ES" sz="1600" dirty="0">
                <a:solidFill>
                  <a:srgbClr val="7F7F7F"/>
                </a:solidFill>
                <a:latin typeface="Arial" panose="020B0604020202020204" pitchFamily="34" charset="0"/>
                <a:ea typeface="Arial" panose="020B0604020202020204" pitchFamily="34" charset="0"/>
                <a:cs typeface="Cordia New" panose="020B0304020202020204" pitchFamily="34" charset="-34"/>
              </a:rPr>
              <a:t>, garantizando que sean estos focos los que motivan y dan cuerpo al proceso. </a:t>
            </a:r>
          </a:p>
        </p:txBody>
      </p:sp>
      <p:sp>
        <p:nvSpPr>
          <p:cNvPr id="13" name="Rectángulo 12">
            <a:extLst>
              <a:ext uri="{FF2B5EF4-FFF2-40B4-BE49-F238E27FC236}">
                <a16:creationId xmlns:a16="http://schemas.microsoft.com/office/drawing/2014/main" id="{251DEAD4-7940-4F7B-B890-95C2F546FCB2}"/>
              </a:ext>
            </a:extLst>
          </p:cNvPr>
          <p:cNvSpPr/>
          <p:nvPr/>
        </p:nvSpPr>
        <p:spPr>
          <a:xfrm>
            <a:off x="307339" y="2856206"/>
            <a:ext cx="4789306" cy="3149580"/>
          </a:xfrm>
          <a:prstGeom prst="rect">
            <a:avLst/>
          </a:prstGeom>
          <a:solidFill>
            <a:schemeClr val="accent2"/>
          </a:solidFill>
        </p:spPr>
        <p:txBody>
          <a:bodyPr wrap="square">
            <a:spAutoFit/>
          </a:bodyPr>
          <a:lstStyle/>
          <a:p>
            <a:pPr algn="just">
              <a:lnSpc>
                <a:spcPct val="150000"/>
              </a:lnSpc>
              <a:spcBef>
                <a:spcPts val="800"/>
              </a:spcBef>
              <a:spcAft>
                <a:spcPts val="1600"/>
              </a:spcAft>
            </a:pPr>
            <a:r>
              <a:rPr lang="es-ES" dirty="0">
                <a:solidFill>
                  <a:schemeClr val="bg1"/>
                </a:solidFill>
                <a:latin typeface="Arial" panose="020B0604020202020204" pitchFamily="34" charset="0"/>
                <a:ea typeface="Arial" panose="020B0604020202020204" pitchFamily="34" charset="0"/>
                <a:cs typeface="Cordia New" panose="020B0304020202020204" pitchFamily="34" charset="-34"/>
              </a:rPr>
              <a:t>Para el desarrollo de esta metodología se requieren al menos dos condiciones </a:t>
            </a:r>
          </a:p>
          <a:p>
            <a:pPr algn="just">
              <a:lnSpc>
                <a:spcPct val="150000"/>
              </a:lnSpc>
              <a:spcBef>
                <a:spcPts val="800"/>
              </a:spcBef>
              <a:spcAft>
                <a:spcPts val="1600"/>
              </a:spcAft>
            </a:pPr>
            <a:r>
              <a:rPr lang="es-ES" dirty="0">
                <a:solidFill>
                  <a:schemeClr val="bg1"/>
                </a:solidFill>
                <a:latin typeface="Arial" panose="020B0604020202020204" pitchFamily="34" charset="0"/>
                <a:ea typeface="Arial" panose="020B0604020202020204" pitchFamily="34" charset="0"/>
                <a:cs typeface="Cordia New" panose="020B0304020202020204" pitchFamily="34" charset="-34"/>
              </a:rPr>
              <a:t>a) Compromiso de trabajo conjunto entre diferentes personas</a:t>
            </a:r>
          </a:p>
          <a:p>
            <a:pPr algn="just">
              <a:lnSpc>
                <a:spcPct val="150000"/>
              </a:lnSpc>
              <a:spcBef>
                <a:spcPts val="800"/>
              </a:spcBef>
              <a:spcAft>
                <a:spcPts val="1600"/>
              </a:spcAft>
            </a:pPr>
            <a:r>
              <a:rPr lang="es-ES" dirty="0">
                <a:solidFill>
                  <a:schemeClr val="bg1"/>
                </a:solidFill>
                <a:latin typeface="Arial" panose="020B0604020202020204" pitchFamily="34" charset="0"/>
                <a:ea typeface="Arial" panose="020B0604020202020204" pitchFamily="34" charset="0"/>
                <a:cs typeface="Cordia New" panose="020B0304020202020204" pitchFamily="34" charset="-34"/>
              </a:rPr>
              <a:t>b) Involucramiento en los propósitos que se persiguen. </a:t>
            </a:r>
          </a:p>
        </p:txBody>
      </p:sp>
    </p:spTree>
    <p:extLst>
      <p:ext uri="{BB962C8B-B14F-4D97-AF65-F5344CB8AC3E}">
        <p14:creationId xmlns:p14="http://schemas.microsoft.com/office/powerpoint/2010/main" val="308784474"/>
      </p:ext>
    </p:extLst>
  </p:cSld>
  <p:clrMapOvr>
    <a:masterClrMapping/>
  </p:clrMapOvr>
  <p:extLst>
    <p:ext uri="{6950BFC3-D8DA-4A85-94F7-54DA5524770B}">
      <p188:commentRel xmlns:p188="http://schemas.microsoft.com/office/powerpoint/2018/8/main" xmlns="" r:id="rId5"/>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D67D194-D8AE-4C89-9ADD-9EF16F0ED202}"/>
              </a:ext>
            </a:extLst>
          </p:cNvPr>
          <p:cNvSpPr>
            <a:spLocks noGrp="1"/>
          </p:cNvSpPr>
          <p:nvPr>
            <p:ph type="title"/>
          </p:nvPr>
        </p:nvSpPr>
        <p:spPr>
          <a:xfrm>
            <a:off x="838200" y="681037"/>
            <a:ext cx="10515600" cy="901972"/>
          </a:xfrm>
        </p:spPr>
        <p:txBody>
          <a:bodyPr>
            <a:normAutofit fontScale="90000"/>
          </a:bodyPr>
          <a:lstStyle/>
          <a:p>
            <a:pPr algn="ctr"/>
            <a:r>
              <a:rPr lang="es-ES" sz="3200" b="1" dirty="0">
                <a:solidFill>
                  <a:srgbClr val="002060"/>
                </a:solidFill>
                <a:latin typeface="Calibri" panose="020F0502020204030204" pitchFamily="34" charset="0"/>
                <a:ea typeface="Arial" panose="020B0604020202020204" pitchFamily="34" charset="0"/>
                <a:cs typeface="Calibri" panose="020F0502020204030204" pitchFamily="34" charset="0"/>
              </a:rPr>
              <a:t>CICLO DE INDAGACIÓN COLABORATIVA </a:t>
            </a:r>
            <a:r>
              <a:rPr lang="es-ES" sz="3200" b="1" dirty="0">
                <a:solidFill>
                  <a:srgbClr val="002060"/>
                </a:solidFill>
                <a:latin typeface="Calibri" panose="020F0502020204030204" pitchFamily="34" charset="0"/>
                <a:cs typeface="Calibri" panose="020F0502020204030204" pitchFamily="34" charset="0"/>
              </a:rPr>
              <a:t/>
            </a:r>
            <a:br>
              <a:rPr lang="es-ES" sz="3200" b="1" dirty="0">
                <a:solidFill>
                  <a:srgbClr val="002060"/>
                </a:solidFill>
                <a:latin typeface="Calibri" panose="020F0502020204030204" pitchFamily="34" charset="0"/>
                <a:cs typeface="Calibri" panose="020F0502020204030204" pitchFamily="34" charset="0"/>
              </a:rPr>
            </a:br>
            <a:endParaRPr lang="es-CL" sz="3200" dirty="0"/>
          </a:p>
        </p:txBody>
      </p:sp>
      <p:sp>
        <p:nvSpPr>
          <p:cNvPr id="5" name="Marcador de contenido 4">
            <a:extLst>
              <a:ext uri="{FF2B5EF4-FFF2-40B4-BE49-F238E27FC236}">
                <a16:creationId xmlns:a16="http://schemas.microsoft.com/office/drawing/2014/main" id="{48297CB7-E9A4-438B-9B25-9D992D00FCEF}"/>
              </a:ext>
            </a:extLst>
          </p:cNvPr>
          <p:cNvSpPr>
            <a:spLocks noGrp="1"/>
          </p:cNvSpPr>
          <p:nvPr>
            <p:ph sz="half" idx="1"/>
          </p:nvPr>
        </p:nvSpPr>
        <p:spPr>
          <a:xfrm>
            <a:off x="838200" y="1420677"/>
            <a:ext cx="5181600" cy="3791403"/>
          </a:xfrm>
        </p:spPr>
        <p:txBody>
          <a:bodyPr>
            <a:normAutofit fontScale="62500" lnSpcReduction="20000"/>
          </a:bodyPr>
          <a:lstStyle/>
          <a:p>
            <a:pPr algn="just">
              <a:lnSpc>
                <a:spcPct val="150000"/>
              </a:lnSpc>
              <a:spcBef>
                <a:spcPts val="800"/>
              </a:spcBef>
              <a:spcAft>
                <a:spcPts val="1600"/>
              </a:spcAft>
            </a:pPr>
            <a:r>
              <a:rPr lang="es-ES" b="1" dirty="0" err="1">
                <a:solidFill>
                  <a:srgbClr val="7F7F7F"/>
                </a:solidFill>
                <a:latin typeface="Arial" panose="020B0604020202020204" pitchFamily="34" charset="0"/>
                <a:cs typeface="Cordia New" panose="020B0304020202020204" pitchFamily="34" charset="-34"/>
              </a:rPr>
              <a:t>Revisión</a:t>
            </a:r>
            <a:r>
              <a:rPr lang="es-ES" b="1" dirty="0">
                <a:solidFill>
                  <a:srgbClr val="7F7F7F"/>
                </a:solidFill>
                <a:latin typeface="Arial" panose="020B0604020202020204" pitchFamily="34" charset="0"/>
                <a:cs typeface="Cordia New" panose="020B0304020202020204" pitchFamily="34" charset="-34"/>
              </a:rPr>
              <a:t> entre pares basada en </a:t>
            </a:r>
            <a:r>
              <a:rPr lang="es-ES" b="1" dirty="0" err="1">
                <a:solidFill>
                  <a:srgbClr val="7F7F7F"/>
                </a:solidFill>
                <a:latin typeface="Arial" panose="020B0604020202020204" pitchFamily="34" charset="0"/>
                <a:cs typeface="Cordia New" panose="020B0304020202020204" pitchFamily="34" charset="-34"/>
              </a:rPr>
              <a:t>investigación</a:t>
            </a:r>
            <a:r>
              <a:rPr lang="es-ES" b="1" dirty="0">
                <a:solidFill>
                  <a:srgbClr val="7F7F7F"/>
                </a:solidFill>
                <a:latin typeface="Arial" panose="020B0604020202020204" pitchFamily="34" charset="0"/>
                <a:cs typeface="Cordia New" panose="020B0304020202020204" pitchFamily="34" charset="-34"/>
              </a:rPr>
              <a:t> (</a:t>
            </a:r>
            <a:r>
              <a:rPr lang="es-ES" b="1" dirty="0" err="1">
                <a:solidFill>
                  <a:srgbClr val="7F7F7F"/>
                </a:solidFill>
                <a:latin typeface="Arial" panose="020B0604020202020204" pitchFamily="34" charset="0"/>
                <a:cs typeface="Cordia New" panose="020B0304020202020204" pitchFamily="34" charset="-34"/>
              </a:rPr>
              <a:t>RiPR</a:t>
            </a:r>
            <a:r>
              <a:rPr lang="es-ES" b="1" dirty="0">
                <a:solidFill>
                  <a:srgbClr val="7F7F7F"/>
                </a:solidFill>
                <a:latin typeface="Arial" panose="020B0604020202020204" pitchFamily="34" charset="0"/>
                <a:cs typeface="Cordia New" panose="020B0304020202020204" pitchFamily="34" charset="-34"/>
              </a:rPr>
              <a:t>) </a:t>
            </a:r>
          </a:p>
          <a:p>
            <a:pPr marL="285750" indent="-285750" algn="just">
              <a:lnSpc>
                <a:spcPct val="150000"/>
              </a:lnSpc>
              <a:spcBef>
                <a:spcPts val="800"/>
              </a:spcBef>
              <a:spcAft>
                <a:spcPts val="1600"/>
              </a:spcAft>
              <a:buFont typeface="Arial" panose="020B0604020202020204" pitchFamily="34" charset="0"/>
              <a:buChar char="•"/>
            </a:pPr>
            <a:r>
              <a:rPr lang="es-ES" dirty="0">
                <a:solidFill>
                  <a:srgbClr val="7F7F7F"/>
                </a:solidFill>
                <a:latin typeface="Arial" panose="020B0604020202020204" pitchFamily="34" charset="0"/>
                <a:cs typeface="Cordia New" panose="020B0304020202020204" pitchFamily="34" charset="-34"/>
              </a:rPr>
              <a:t>La </a:t>
            </a:r>
            <a:r>
              <a:rPr lang="es-ES" dirty="0" err="1">
                <a:solidFill>
                  <a:srgbClr val="7F7F7F"/>
                </a:solidFill>
                <a:latin typeface="Arial" panose="020B0604020202020204" pitchFamily="34" charset="0"/>
                <a:cs typeface="Cordia New" panose="020B0304020202020204" pitchFamily="34" charset="-34"/>
              </a:rPr>
              <a:t>revisión</a:t>
            </a:r>
            <a:r>
              <a:rPr lang="es-ES" dirty="0">
                <a:solidFill>
                  <a:srgbClr val="7F7F7F"/>
                </a:solidFill>
                <a:latin typeface="Arial" panose="020B0604020202020204" pitchFamily="34" charset="0"/>
                <a:cs typeface="Cordia New" panose="020B0304020202020204" pitchFamily="34" charset="-34"/>
              </a:rPr>
              <a:t> entre pares es un </a:t>
            </a:r>
            <a:r>
              <a:rPr lang="es-ES" b="1" dirty="0">
                <a:solidFill>
                  <a:srgbClr val="7F7F7F"/>
                </a:solidFill>
                <a:latin typeface="Arial" panose="020B0604020202020204" pitchFamily="34" charset="0"/>
                <a:cs typeface="Cordia New" panose="020B0304020202020204" pitchFamily="34" charset="-34"/>
              </a:rPr>
              <a:t>proceso de mejora escolar </a:t>
            </a:r>
            <a:r>
              <a:rPr lang="es-ES" dirty="0">
                <a:solidFill>
                  <a:srgbClr val="7F7F7F"/>
                </a:solidFill>
                <a:latin typeface="Arial" panose="020B0604020202020204" pitchFamily="34" charset="0"/>
                <a:cs typeface="Cordia New" panose="020B0304020202020204" pitchFamily="34" charset="-34"/>
              </a:rPr>
              <a:t>que involucra visitas escuela a escuela para recolectar evidencia, indagar y compartir </a:t>
            </a:r>
            <a:r>
              <a:rPr lang="es-ES" dirty="0" err="1">
                <a:solidFill>
                  <a:srgbClr val="7F7F7F"/>
                </a:solidFill>
                <a:latin typeface="Arial" panose="020B0604020202020204" pitchFamily="34" charset="0"/>
                <a:cs typeface="Cordia New" panose="020B0304020202020204" pitchFamily="34" charset="-34"/>
              </a:rPr>
              <a:t>prácticas</a:t>
            </a:r>
            <a:r>
              <a:rPr lang="es-ES" dirty="0">
                <a:solidFill>
                  <a:srgbClr val="7F7F7F"/>
                </a:solidFill>
                <a:latin typeface="Arial" panose="020B0604020202020204" pitchFamily="34" charset="0"/>
                <a:cs typeface="Cordia New" panose="020B0304020202020204" pitchFamily="34" charset="-34"/>
              </a:rPr>
              <a:t> </a:t>
            </a:r>
            <a:r>
              <a:rPr lang="es-ES" dirty="0" err="1">
                <a:solidFill>
                  <a:srgbClr val="7F7F7F"/>
                </a:solidFill>
                <a:latin typeface="Arial" panose="020B0604020202020204" pitchFamily="34" charset="0"/>
                <a:cs typeface="Cordia New" panose="020B0304020202020204" pitchFamily="34" charset="-34"/>
              </a:rPr>
              <a:t>pedagógicas</a:t>
            </a:r>
            <a:r>
              <a:rPr lang="es-ES" dirty="0">
                <a:solidFill>
                  <a:srgbClr val="7F7F7F"/>
                </a:solidFill>
                <a:latin typeface="Arial" panose="020B0604020202020204" pitchFamily="34" charset="0"/>
                <a:cs typeface="Cordia New" panose="020B0304020202020204" pitchFamily="34" charset="-34"/>
              </a:rPr>
              <a:t> escolares. </a:t>
            </a:r>
          </a:p>
          <a:p>
            <a:pPr marL="285750" indent="-285750" algn="just">
              <a:lnSpc>
                <a:spcPct val="150000"/>
              </a:lnSpc>
              <a:spcBef>
                <a:spcPts val="800"/>
              </a:spcBef>
              <a:spcAft>
                <a:spcPts val="1600"/>
              </a:spcAft>
              <a:buFont typeface="Arial" panose="020B0604020202020204" pitchFamily="34" charset="0"/>
              <a:buChar char="•"/>
            </a:pPr>
            <a:r>
              <a:rPr lang="es-ES" dirty="0">
                <a:solidFill>
                  <a:srgbClr val="7F7F7F"/>
                </a:solidFill>
                <a:latin typeface="Arial" panose="020B0604020202020204" pitchFamily="34" charset="0"/>
                <a:cs typeface="Cordia New" panose="020B0304020202020204" pitchFamily="34" charset="-34"/>
              </a:rPr>
              <a:t>Profesionales (pares) intercambian entre ellos </a:t>
            </a:r>
            <a:r>
              <a:rPr lang="es-ES" dirty="0" err="1">
                <a:solidFill>
                  <a:srgbClr val="7F7F7F"/>
                </a:solidFill>
                <a:latin typeface="Arial" panose="020B0604020202020204" pitchFamily="34" charset="0"/>
                <a:cs typeface="Cordia New" panose="020B0304020202020204" pitchFamily="34" charset="-34"/>
              </a:rPr>
              <a:t>feedback</a:t>
            </a:r>
            <a:r>
              <a:rPr lang="es-ES" dirty="0">
                <a:solidFill>
                  <a:srgbClr val="7F7F7F"/>
                </a:solidFill>
                <a:latin typeface="Arial" panose="020B0604020202020204" pitchFamily="34" charset="0"/>
                <a:cs typeface="Cordia New" panose="020B0304020202020204" pitchFamily="34" charset="-34"/>
              </a:rPr>
              <a:t>, apoyo, y </a:t>
            </a:r>
            <a:r>
              <a:rPr lang="es-ES" dirty="0" err="1">
                <a:solidFill>
                  <a:srgbClr val="7F7F7F"/>
                </a:solidFill>
                <a:latin typeface="Arial" panose="020B0604020202020204" pitchFamily="34" charset="0"/>
                <a:cs typeface="Cordia New" panose="020B0304020202020204" pitchFamily="34" charset="-34"/>
              </a:rPr>
              <a:t>desafíos</a:t>
            </a:r>
            <a:r>
              <a:rPr lang="es-ES" dirty="0">
                <a:solidFill>
                  <a:srgbClr val="7F7F7F"/>
                </a:solidFill>
                <a:latin typeface="Arial" panose="020B0604020202020204" pitchFamily="34" charset="0"/>
                <a:cs typeface="Cordia New" panose="020B0304020202020204" pitchFamily="34" charset="-34"/>
              </a:rPr>
              <a:t> </a:t>
            </a:r>
          </a:p>
          <a:p>
            <a:endParaRPr lang="es-CL" dirty="0"/>
          </a:p>
        </p:txBody>
      </p:sp>
      <p:sp>
        <p:nvSpPr>
          <p:cNvPr id="6" name="Marcador de contenido 5">
            <a:extLst>
              <a:ext uri="{FF2B5EF4-FFF2-40B4-BE49-F238E27FC236}">
                <a16:creationId xmlns:a16="http://schemas.microsoft.com/office/drawing/2014/main" id="{2AF2ECC8-536C-4540-A29B-75E8072E7F14}"/>
              </a:ext>
            </a:extLst>
          </p:cNvPr>
          <p:cNvSpPr>
            <a:spLocks noGrp="1"/>
          </p:cNvSpPr>
          <p:nvPr>
            <p:ph sz="half" idx="2"/>
          </p:nvPr>
        </p:nvSpPr>
        <p:spPr>
          <a:xfrm>
            <a:off x="6172200" y="1501843"/>
            <a:ext cx="5181600" cy="3710237"/>
          </a:xfrm>
        </p:spPr>
        <p:txBody>
          <a:bodyPr>
            <a:normAutofit fontScale="62500" lnSpcReduction="20000"/>
          </a:bodyPr>
          <a:lstStyle/>
          <a:p>
            <a:pPr algn="just">
              <a:lnSpc>
                <a:spcPct val="150000"/>
              </a:lnSpc>
              <a:spcBef>
                <a:spcPts val="800"/>
              </a:spcBef>
              <a:spcAft>
                <a:spcPts val="1600"/>
              </a:spcAft>
            </a:pPr>
            <a:r>
              <a:rPr lang="es-ES" b="1" dirty="0" err="1">
                <a:solidFill>
                  <a:srgbClr val="7F7F7F"/>
                </a:solidFill>
                <a:latin typeface="Arial" panose="020B0604020202020204" pitchFamily="34" charset="0"/>
                <a:cs typeface="Cordia New" panose="020B0304020202020204" pitchFamily="34" charset="-34"/>
              </a:rPr>
              <a:t>RiPR</a:t>
            </a:r>
            <a:r>
              <a:rPr lang="es-ES" b="1" dirty="0">
                <a:solidFill>
                  <a:srgbClr val="7F7F7F"/>
                </a:solidFill>
                <a:latin typeface="Arial" panose="020B0604020202020204" pitchFamily="34" charset="0"/>
                <a:cs typeface="Cordia New" panose="020B0304020202020204" pitchFamily="34" charset="-34"/>
              </a:rPr>
              <a:t> suma a: </a:t>
            </a:r>
          </a:p>
          <a:p>
            <a:pPr marL="285750" indent="-285750" algn="just">
              <a:lnSpc>
                <a:spcPct val="150000"/>
              </a:lnSpc>
              <a:spcBef>
                <a:spcPts val="800"/>
              </a:spcBef>
              <a:spcAft>
                <a:spcPts val="1600"/>
              </a:spcAft>
              <a:buFont typeface="Arial" panose="020B0604020202020204" pitchFamily="34" charset="0"/>
              <a:buChar char="•"/>
            </a:pPr>
            <a:r>
              <a:rPr lang="es-ES" dirty="0">
                <a:solidFill>
                  <a:srgbClr val="7F7F7F"/>
                </a:solidFill>
                <a:latin typeface="Arial" panose="020B0604020202020204" pitchFamily="34" charset="0"/>
                <a:cs typeface="Cordia New" panose="020B0304020202020204" pitchFamily="34" charset="-34"/>
              </a:rPr>
              <a:t>Compromiso con la </a:t>
            </a:r>
            <a:r>
              <a:rPr lang="es-ES" dirty="0" err="1">
                <a:solidFill>
                  <a:srgbClr val="7F7F7F"/>
                </a:solidFill>
                <a:latin typeface="Arial" panose="020B0604020202020204" pitchFamily="34" charset="0"/>
                <a:cs typeface="Cordia New" panose="020B0304020202020204" pitchFamily="34" charset="-34"/>
              </a:rPr>
              <a:t>investigación</a:t>
            </a:r>
            <a:r>
              <a:rPr lang="es-ES" dirty="0">
                <a:solidFill>
                  <a:srgbClr val="7F7F7F"/>
                </a:solidFill>
                <a:latin typeface="Arial" panose="020B0604020202020204" pitchFamily="34" charset="0"/>
                <a:cs typeface="Cordia New" panose="020B0304020202020204" pitchFamily="34" charset="-34"/>
              </a:rPr>
              <a:t> </a:t>
            </a:r>
            <a:r>
              <a:rPr lang="es-ES" dirty="0" err="1">
                <a:solidFill>
                  <a:srgbClr val="7F7F7F"/>
                </a:solidFill>
                <a:latin typeface="Arial" panose="020B0604020202020204" pitchFamily="34" charset="0"/>
                <a:cs typeface="Cordia New" panose="020B0304020202020204" pitchFamily="34" charset="-34"/>
              </a:rPr>
              <a:t>académica</a:t>
            </a:r>
            <a:r>
              <a:rPr lang="es-ES" dirty="0">
                <a:solidFill>
                  <a:srgbClr val="7F7F7F"/>
                </a:solidFill>
                <a:latin typeface="Arial" panose="020B0604020202020204" pitchFamily="34" charset="0"/>
                <a:cs typeface="Cordia New" panose="020B0304020202020204" pitchFamily="34" charset="-34"/>
              </a:rPr>
              <a:t> (sobre un tema acordado) </a:t>
            </a:r>
          </a:p>
          <a:p>
            <a:pPr marL="285750" indent="-285750" algn="just">
              <a:lnSpc>
                <a:spcPct val="150000"/>
              </a:lnSpc>
              <a:spcBef>
                <a:spcPts val="800"/>
              </a:spcBef>
              <a:spcAft>
                <a:spcPts val="1600"/>
              </a:spcAft>
              <a:buFont typeface="Arial" panose="020B0604020202020204" pitchFamily="34" charset="0"/>
              <a:buChar char="•"/>
            </a:pPr>
            <a:r>
              <a:rPr lang="es-ES" dirty="0">
                <a:solidFill>
                  <a:srgbClr val="7F7F7F"/>
                </a:solidFill>
                <a:latin typeface="Arial" panose="020B0604020202020204" pitchFamily="34" charset="0"/>
                <a:cs typeface="Cordia New" panose="020B0304020202020204" pitchFamily="34" charset="-34"/>
              </a:rPr>
              <a:t>Un proceso de </a:t>
            </a:r>
            <a:r>
              <a:rPr lang="es-ES" dirty="0" err="1">
                <a:solidFill>
                  <a:srgbClr val="7F7F7F"/>
                </a:solidFill>
                <a:latin typeface="Arial" panose="020B0604020202020204" pitchFamily="34" charset="0"/>
                <a:cs typeface="Cordia New" panose="020B0304020202020204" pitchFamily="34" charset="-34"/>
              </a:rPr>
              <a:t>evaluación</a:t>
            </a:r>
            <a:r>
              <a:rPr lang="es-ES" dirty="0">
                <a:solidFill>
                  <a:srgbClr val="7F7F7F"/>
                </a:solidFill>
                <a:latin typeface="Arial" panose="020B0604020202020204" pitchFamily="34" charset="0"/>
                <a:cs typeface="Cordia New" panose="020B0304020202020204" pitchFamily="34" charset="-34"/>
              </a:rPr>
              <a:t> e </a:t>
            </a:r>
            <a:r>
              <a:rPr lang="es-ES" dirty="0" err="1">
                <a:solidFill>
                  <a:srgbClr val="7F7F7F"/>
                </a:solidFill>
                <a:latin typeface="Arial" panose="020B0604020202020204" pitchFamily="34" charset="0"/>
                <a:cs typeface="Cordia New" panose="020B0304020202020204" pitchFamily="34" charset="-34"/>
              </a:rPr>
              <a:t>implementación</a:t>
            </a:r>
            <a:r>
              <a:rPr lang="es-ES" dirty="0">
                <a:solidFill>
                  <a:srgbClr val="7F7F7F"/>
                </a:solidFill>
                <a:latin typeface="Arial" panose="020B0604020202020204" pitchFamily="34" charset="0"/>
                <a:cs typeface="Cordia New" panose="020B0304020202020204" pitchFamily="34" charset="-34"/>
              </a:rPr>
              <a:t> de cambio que es informado a </a:t>
            </a:r>
            <a:r>
              <a:rPr lang="es-ES" dirty="0" err="1">
                <a:solidFill>
                  <a:srgbClr val="7F7F7F"/>
                </a:solidFill>
                <a:latin typeface="Arial" panose="020B0604020202020204" pitchFamily="34" charset="0"/>
                <a:cs typeface="Cordia New" panose="020B0304020202020204" pitchFamily="34" charset="-34"/>
              </a:rPr>
              <a:t>través</a:t>
            </a:r>
            <a:r>
              <a:rPr lang="es-ES" dirty="0">
                <a:solidFill>
                  <a:srgbClr val="7F7F7F"/>
                </a:solidFill>
                <a:latin typeface="Arial" panose="020B0604020202020204" pitchFamily="34" charset="0"/>
                <a:cs typeface="Cordia New" panose="020B0304020202020204" pitchFamily="34" charset="-34"/>
              </a:rPr>
              <a:t> de la </a:t>
            </a:r>
            <a:r>
              <a:rPr lang="es-ES" dirty="0" err="1">
                <a:solidFill>
                  <a:srgbClr val="7F7F7F"/>
                </a:solidFill>
                <a:latin typeface="Arial" panose="020B0604020202020204" pitchFamily="34" charset="0"/>
                <a:cs typeface="Cordia New" panose="020B0304020202020204" pitchFamily="34" charset="-34"/>
              </a:rPr>
              <a:t>investigación</a:t>
            </a:r>
            <a:endParaRPr lang="es-CL" dirty="0"/>
          </a:p>
        </p:txBody>
      </p:sp>
      <p:sp>
        <p:nvSpPr>
          <p:cNvPr id="7" name="Rectángulo 6">
            <a:extLst>
              <a:ext uri="{FF2B5EF4-FFF2-40B4-BE49-F238E27FC236}">
                <a16:creationId xmlns:a16="http://schemas.microsoft.com/office/drawing/2014/main" id="{DCA69FE0-FC31-4D09-A912-CAADD798EABC}"/>
              </a:ext>
            </a:extLst>
          </p:cNvPr>
          <p:cNvSpPr/>
          <p:nvPr/>
        </p:nvSpPr>
        <p:spPr>
          <a:xfrm>
            <a:off x="123538" y="5656527"/>
            <a:ext cx="6096000" cy="430887"/>
          </a:xfrm>
          <a:prstGeom prst="rect">
            <a:avLst/>
          </a:prstGeom>
        </p:spPr>
        <p:txBody>
          <a:bodyPr>
            <a:spAutoFit/>
          </a:bodyPr>
          <a:lstStyle/>
          <a:p>
            <a:r>
              <a:rPr lang="es-ES" sz="1100" dirty="0" err="1">
                <a:latin typeface="MyriadPro"/>
              </a:rPr>
              <a:t>Godfrey</a:t>
            </a:r>
            <a:r>
              <a:rPr lang="es-ES" sz="1100" dirty="0">
                <a:latin typeface="MyriadPro"/>
              </a:rPr>
              <a:t>, D. (2017). </a:t>
            </a:r>
            <a:r>
              <a:rPr lang="es-ES" sz="1100" i="1" dirty="0" err="1">
                <a:latin typeface="MyriadPro"/>
              </a:rPr>
              <a:t>Revisión</a:t>
            </a:r>
            <a:r>
              <a:rPr lang="es-ES" sz="1100" i="1" dirty="0">
                <a:latin typeface="MyriadPro"/>
              </a:rPr>
              <a:t> entre pares basada en </a:t>
            </a:r>
            <a:r>
              <a:rPr lang="es-ES" sz="1100" i="1" dirty="0" err="1">
                <a:latin typeface="MyriadPro"/>
              </a:rPr>
              <a:t>investigación</a:t>
            </a:r>
            <a:r>
              <a:rPr lang="es-ES" sz="1100" dirty="0">
                <a:latin typeface="MyriadPro"/>
              </a:rPr>
              <a:t>. Seminario Internacional Colegios que Aprenden Juntos. LIDERES EDUCATIVOS, Centro de Liderazgo para la Mejora Escolar, </a:t>
            </a:r>
            <a:r>
              <a:rPr lang="es-ES" sz="1100" dirty="0" err="1">
                <a:latin typeface="MyriadPro"/>
              </a:rPr>
              <a:t>Valparaíso</a:t>
            </a:r>
            <a:r>
              <a:rPr lang="es-ES" sz="1100" dirty="0">
                <a:latin typeface="MyriadPro"/>
              </a:rPr>
              <a:t>. </a:t>
            </a:r>
            <a:endParaRPr lang="es-ES" sz="1100" dirty="0"/>
          </a:p>
        </p:txBody>
      </p:sp>
      <p:sp>
        <p:nvSpPr>
          <p:cNvPr id="8" name="Rectángulo 7">
            <a:extLst>
              <a:ext uri="{FF2B5EF4-FFF2-40B4-BE49-F238E27FC236}">
                <a16:creationId xmlns:a16="http://schemas.microsoft.com/office/drawing/2014/main" id="{46B58B62-0C37-469A-B9F1-EC4B1131DFF8}"/>
              </a:ext>
            </a:extLst>
          </p:cNvPr>
          <p:cNvSpPr/>
          <p:nvPr/>
        </p:nvSpPr>
        <p:spPr>
          <a:xfrm>
            <a:off x="6368992" y="5822159"/>
            <a:ext cx="6096000" cy="261610"/>
          </a:xfrm>
          <a:prstGeom prst="rect">
            <a:avLst/>
          </a:prstGeom>
        </p:spPr>
        <p:txBody>
          <a:bodyPr>
            <a:spAutoFit/>
          </a:bodyPr>
          <a:lstStyle/>
          <a:p>
            <a:r>
              <a:rPr lang="es-ES" sz="1100" dirty="0"/>
              <a:t>https://</a:t>
            </a:r>
            <a:r>
              <a:rPr lang="es-ES" sz="1100" dirty="0" err="1"/>
              <a:t>www.lidereseducativos.cl</a:t>
            </a:r>
            <a:r>
              <a:rPr lang="es-ES" sz="1100" dirty="0"/>
              <a:t>/</a:t>
            </a:r>
            <a:r>
              <a:rPr lang="es-ES" sz="1100" dirty="0" err="1"/>
              <a:t>wp-content</a:t>
            </a:r>
            <a:r>
              <a:rPr lang="es-ES" sz="1100" dirty="0"/>
              <a:t>/</a:t>
            </a:r>
            <a:r>
              <a:rPr lang="es-ES" sz="1100" dirty="0" err="1"/>
              <a:t>uploads</a:t>
            </a:r>
            <a:r>
              <a:rPr lang="es-ES" sz="1100" dirty="0"/>
              <a:t>/2017/10/</a:t>
            </a:r>
            <a:r>
              <a:rPr lang="es-ES" sz="1100" dirty="0" err="1"/>
              <a:t>Presentacion_David_Godfrey.pdf</a:t>
            </a:r>
            <a:endParaRPr lang="es-ES" sz="1100" dirty="0"/>
          </a:p>
        </p:txBody>
      </p:sp>
    </p:spTree>
    <p:extLst>
      <p:ext uri="{BB962C8B-B14F-4D97-AF65-F5344CB8AC3E}">
        <p14:creationId xmlns:p14="http://schemas.microsoft.com/office/powerpoint/2010/main" val="3927140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09E82E2-89FD-4BD0-A771-C1F85118D19B}"/>
              </a:ext>
            </a:extLst>
          </p:cNvPr>
          <p:cNvPicPr>
            <a:picLocks noChangeAspect="1"/>
          </p:cNvPicPr>
          <p:nvPr/>
        </p:nvPicPr>
        <p:blipFill>
          <a:blip r:embed="rId2"/>
          <a:stretch>
            <a:fillRect/>
          </a:stretch>
        </p:blipFill>
        <p:spPr>
          <a:xfrm>
            <a:off x="1345474" y="1240971"/>
            <a:ext cx="9457510" cy="4428310"/>
          </a:xfrm>
          <a:prstGeom prst="rect">
            <a:avLst/>
          </a:prstGeom>
        </p:spPr>
      </p:pic>
      <p:pic>
        <p:nvPicPr>
          <p:cNvPr id="6" name="Imagen 5">
            <a:extLst>
              <a:ext uri="{FF2B5EF4-FFF2-40B4-BE49-F238E27FC236}">
                <a16:creationId xmlns:a16="http://schemas.microsoft.com/office/drawing/2014/main" id="{E339B302-63AF-49F8-949D-A63D0075DFB5}"/>
              </a:ext>
            </a:extLst>
          </p:cNvPr>
          <p:cNvPicPr>
            <a:picLocks noChangeAspect="1"/>
          </p:cNvPicPr>
          <p:nvPr/>
        </p:nvPicPr>
        <p:blipFill>
          <a:blip r:embed="rId3"/>
          <a:stretch>
            <a:fillRect/>
          </a:stretch>
        </p:blipFill>
        <p:spPr>
          <a:xfrm>
            <a:off x="281151" y="66177"/>
            <a:ext cx="1683960" cy="766681"/>
          </a:xfrm>
          <a:prstGeom prst="rect">
            <a:avLst/>
          </a:prstGeom>
        </p:spPr>
      </p:pic>
    </p:spTree>
    <p:extLst>
      <p:ext uri="{BB962C8B-B14F-4D97-AF65-F5344CB8AC3E}">
        <p14:creationId xmlns:p14="http://schemas.microsoft.com/office/powerpoint/2010/main" val="93858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dibujo, rueda&#10;&#10;Descripción generada automáticamente">
            <a:extLst>
              <a:ext uri="{FF2B5EF4-FFF2-40B4-BE49-F238E27FC236}">
                <a16:creationId xmlns:a16="http://schemas.microsoft.com/office/drawing/2014/main" id="{A41FA751-6F2D-490E-A76B-BB5E5D54BF41}"/>
              </a:ext>
            </a:extLst>
          </p:cNvPr>
          <p:cNvPicPr>
            <a:picLocks noChangeAspect="1"/>
          </p:cNvPicPr>
          <p:nvPr/>
        </p:nvPicPr>
        <p:blipFill>
          <a:blip r:embed="rId3"/>
          <a:stretch>
            <a:fillRect/>
          </a:stretch>
        </p:blipFill>
        <p:spPr>
          <a:xfrm>
            <a:off x="123538" y="335399"/>
            <a:ext cx="367603" cy="426558"/>
          </a:xfrm>
          <a:prstGeom prst="rect">
            <a:avLst/>
          </a:prstGeom>
        </p:spPr>
      </p:pic>
      <p:sp>
        <p:nvSpPr>
          <p:cNvPr id="5" name="Rectángulo 4">
            <a:extLst>
              <a:ext uri="{FF2B5EF4-FFF2-40B4-BE49-F238E27FC236}">
                <a16:creationId xmlns:a16="http://schemas.microsoft.com/office/drawing/2014/main" id="{3FBDEB8F-A2DB-45DB-A5E1-F1D653A66157}"/>
              </a:ext>
            </a:extLst>
          </p:cNvPr>
          <p:cNvSpPr/>
          <p:nvPr/>
        </p:nvSpPr>
        <p:spPr>
          <a:xfrm>
            <a:off x="614679" y="261076"/>
            <a:ext cx="45719" cy="602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6" name="Imagen 5">
            <a:extLst>
              <a:ext uri="{FF2B5EF4-FFF2-40B4-BE49-F238E27FC236}">
                <a16:creationId xmlns:a16="http://schemas.microsoft.com/office/drawing/2014/main" id="{1AAB6BE3-A70A-4E99-BB95-9161C42408AF}"/>
              </a:ext>
            </a:extLst>
          </p:cNvPr>
          <p:cNvPicPr>
            <a:picLocks noChangeAspect="1"/>
          </p:cNvPicPr>
          <p:nvPr/>
        </p:nvPicPr>
        <p:blipFill>
          <a:blip r:embed="rId4"/>
          <a:stretch>
            <a:fillRect/>
          </a:stretch>
        </p:blipFill>
        <p:spPr>
          <a:xfrm>
            <a:off x="365357" y="165337"/>
            <a:ext cx="1683960" cy="766681"/>
          </a:xfrm>
          <a:prstGeom prst="rect">
            <a:avLst/>
          </a:prstGeom>
        </p:spPr>
      </p:pic>
      <p:sp>
        <p:nvSpPr>
          <p:cNvPr id="8" name="Rectangle 2">
            <a:extLst>
              <a:ext uri="{FF2B5EF4-FFF2-40B4-BE49-F238E27FC236}">
                <a16:creationId xmlns:a16="http://schemas.microsoft.com/office/drawing/2014/main" id="{2ADC4E6B-A9DD-48AC-817F-842B09047F0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9" name="WordArt 2" hidden="1">
            <a:extLst>
              <a:ext uri="{FF2B5EF4-FFF2-40B4-BE49-F238E27FC236}">
                <a16:creationId xmlns:a16="http://schemas.microsoft.com/office/drawing/2014/main" id="{86C02693-45A3-4CA1-BB77-7D6B153EA922}"/>
              </a:ext>
            </a:extLst>
          </p:cNvPr>
          <p:cNvSpPr txBox="1">
            <a:spLocks noSelect="1" noChangeArrowheads="1" noChangeShapeType="1" noTextEdit="1"/>
          </p:cNvSpPr>
          <p:nvPr/>
        </p:nvSpPr>
        <p:spPr bwMode="auto">
          <a:xfrm>
            <a:off x="0" y="0"/>
            <a:ext cx="635000" cy="635000"/>
          </a:xfrm>
          <a:prstGeom prst="rect">
            <a:avLst/>
          </a:prstGeom>
        </p:spPr>
        <p:txBody>
          <a:bodyPr wrap="square" numCol="1" fromWordArt="1">
            <a:prstTxWarp prst="textPlain">
              <a:avLst>
                <a:gd name="adj" fmla="val 50000"/>
              </a:avLst>
            </a:prstTxWarp>
            <a:spAutoFit/>
          </a:bodyPr>
          <a:lstStyle/>
          <a:p>
            <a:endParaRPr lang="es-CL"/>
          </a:p>
        </p:txBody>
      </p:sp>
      <p:sp>
        <p:nvSpPr>
          <p:cNvPr id="11" name="Rectangle 5">
            <a:extLst>
              <a:ext uri="{FF2B5EF4-FFF2-40B4-BE49-F238E27FC236}">
                <a16:creationId xmlns:a16="http://schemas.microsoft.com/office/drawing/2014/main" id="{4A08C141-9E18-42C1-A30A-67C082F5EF3B}"/>
              </a:ext>
            </a:extLst>
          </p:cNvPr>
          <p:cNvSpPr>
            <a:spLocks noChangeArrowheads="1"/>
          </p:cNvSpPr>
          <p:nvPr/>
        </p:nvSpPr>
        <p:spPr bwMode="auto">
          <a:xfrm>
            <a:off x="272992" y="880759"/>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sz="2000"/>
          </a:p>
        </p:txBody>
      </p:sp>
      <p:sp>
        <p:nvSpPr>
          <p:cNvPr id="12" name="WordArt 2" hidden="1">
            <a:extLst>
              <a:ext uri="{FF2B5EF4-FFF2-40B4-BE49-F238E27FC236}">
                <a16:creationId xmlns:a16="http://schemas.microsoft.com/office/drawing/2014/main" id="{4E12DF90-9C9E-4158-B7AC-63944E060CB3}"/>
              </a:ext>
            </a:extLst>
          </p:cNvPr>
          <p:cNvSpPr txBox="1">
            <a:spLocks noSelect="1" noChangeArrowheads="1" noChangeShapeType="1" noTextEdit="1"/>
          </p:cNvSpPr>
          <p:nvPr/>
        </p:nvSpPr>
        <p:spPr bwMode="auto">
          <a:xfrm>
            <a:off x="0" y="0"/>
            <a:ext cx="635000" cy="635000"/>
          </a:xfrm>
          <a:prstGeom prst="rect">
            <a:avLst/>
          </a:prstGeom>
        </p:spPr>
        <p:txBody>
          <a:bodyPr wrap="square" numCol="1" fromWordArt="1">
            <a:prstTxWarp prst="textPlain">
              <a:avLst>
                <a:gd name="adj" fmla="val 50000"/>
              </a:avLst>
            </a:prstTxWarp>
            <a:spAutoFit/>
          </a:bodyPr>
          <a:lstStyle/>
          <a:p>
            <a:endParaRPr lang="es-CL"/>
          </a:p>
        </p:txBody>
      </p:sp>
      <p:graphicFrame>
        <p:nvGraphicFramePr>
          <p:cNvPr id="13" name="Diagrama 12">
            <a:extLst>
              <a:ext uri="{FF2B5EF4-FFF2-40B4-BE49-F238E27FC236}">
                <a16:creationId xmlns:a16="http://schemas.microsoft.com/office/drawing/2014/main" id="{D35E9A5D-DA21-8A4C-A609-37A0448D7D5F}"/>
              </a:ext>
            </a:extLst>
          </p:cNvPr>
          <p:cNvGraphicFramePr/>
          <p:nvPr>
            <p:extLst>
              <p:ext uri="{D42A27DB-BD31-4B8C-83A1-F6EECF244321}">
                <p14:modId xmlns:p14="http://schemas.microsoft.com/office/powerpoint/2010/main" val="1285907946"/>
              </p:ext>
            </p:extLst>
          </p:nvPr>
        </p:nvGraphicFramePr>
        <p:xfrm>
          <a:off x="714157" y="1489167"/>
          <a:ext cx="11076579" cy="385354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28001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dibujo, rueda&#10;&#10;Descripción generada automáticamente">
            <a:extLst>
              <a:ext uri="{FF2B5EF4-FFF2-40B4-BE49-F238E27FC236}">
                <a16:creationId xmlns:a16="http://schemas.microsoft.com/office/drawing/2014/main" id="{A41FA751-6F2D-490E-A76B-BB5E5D54BF41}"/>
              </a:ext>
            </a:extLst>
          </p:cNvPr>
          <p:cNvPicPr>
            <a:picLocks noChangeAspect="1"/>
          </p:cNvPicPr>
          <p:nvPr/>
        </p:nvPicPr>
        <p:blipFill>
          <a:blip r:embed="rId3"/>
          <a:stretch>
            <a:fillRect/>
          </a:stretch>
        </p:blipFill>
        <p:spPr>
          <a:xfrm>
            <a:off x="123538" y="335399"/>
            <a:ext cx="367603" cy="426558"/>
          </a:xfrm>
          <a:prstGeom prst="rect">
            <a:avLst/>
          </a:prstGeom>
        </p:spPr>
      </p:pic>
      <p:sp>
        <p:nvSpPr>
          <p:cNvPr id="5" name="Rectángulo 4">
            <a:extLst>
              <a:ext uri="{FF2B5EF4-FFF2-40B4-BE49-F238E27FC236}">
                <a16:creationId xmlns:a16="http://schemas.microsoft.com/office/drawing/2014/main" id="{3FBDEB8F-A2DB-45DB-A5E1-F1D653A66157}"/>
              </a:ext>
            </a:extLst>
          </p:cNvPr>
          <p:cNvSpPr/>
          <p:nvPr/>
        </p:nvSpPr>
        <p:spPr>
          <a:xfrm>
            <a:off x="614679" y="261076"/>
            <a:ext cx="45719" cy="602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6" name="Imagen 5">
            <a:extLst>
              <a:ext uri="{FF2B5EF4-FFF2-40B4-BE49-F238E27FC236}">
                <a16:creationId xmlns:a16="http://schemas.microsoft.com/office/drawing/2014/main" id="{1AAB6BE3-A70A-4E99-BB95-9161C42408AF}"/>
              </a:ext>
            </a:extLst>
          </p:cNvPr>
          <p:cNvPicPr>
            <a:picLocks noChangeAspect="1"/>
          </p:cNvPicPr>
          <p:nvPr/>
        </p:nvPicPr>
        <p:blipFill>
          <a:blip r:embed="rId4"/>
          <a:stretch>
            <a:fillRect/>
          </a:stretch>
        </p:blipFill>
        <p:spPr>
          <a:xfrm>
            <a:off x="457723" y="165337"/>
            <a:ext cx="1683960" cy="766681"/>
          </a:xfrm>
          <a:prstGeom prst="rect">
            <a:avLst/>
          </a:prstGeom>
        </p:spPr>
      </p:pic>
      <p:sp>
        <p:nvSpPr>
          <p:cNvPr id="8" name="Rectangle 2">
            <a:extLst>
              <a:ext uri="{FF2B5EF4-FFF2-40B4-BE49-F238E27FC236}">
                <a16:creationId xmlns:a16="http://schemas.microsoft.com/office/drawing/2014/main" id="{2ADC4E6B-A9DD-48AC-817F-842B09047F0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9" name="WordArt 2" hidden="1">
            <a:extLst>
              <a:ext uri="{FF2B5EF4-FFF2-40B4-BE49-F238E27FC236}">
                <a16:creationId xmlns:a16="http://schemas.microsoft.com/office/drawing/2014/main" id="{86C02693-45A3-4CA1-BB77-7D6B153EA922}"/>
              </a:ext>
            </a:extLst>
          </p:cNvPr>
          <p:cNvSpPr txBox="1">
            <a:spLocks noSelect="1" noChangeArrowheads="1" noChangeShapeType="1" noTextEdit="1"/>
          </p:cNvSpPr>
          <p:nvPr/>
        </p:nvSpPr>
        <p:spPr bwMode="auto">
          <a:xfrm>
            <a:off x="0" y="0"/>
            <a:ext cx="635000" cy="635000"/>
          </a:xfrm>
          <a:prstGeom prst="rect">
            <a:avLst/>
          </a:prstGeom>
        </p:spPr>
        <p:txBody>
          <a:bodyPr wrap="square" numCol="1" fromWordArt="1">
            <a:prstTxWarp prst="textPlain">
              <a:avLst>
                <a:gd name="adj" fmla="val 50000"/>
              </a:avLst>
            </a:prstTxWarp>
            <a:spAutoFit/>
          </a:bodyPr>
          <a:lstStyle/>
          <a:p>
            <a:endParaRPr lang="es-CL"/>
          </a:p>
        </p:txBody>
      </p:sp>
      <p:sp>
        <p:nvSpPr>
          <p:cNvPr id="11" name="Rectangle 5">
            <a:extLst>
              <a:ext uri="{FF2B5EF4-FFF2-40B4-BE49-F238E27FC236}">
                <a16:creationId xmlns:a16="http://schemas.microsoft.com/office/drawing/2014/main" id="{4A08C141-9E18-42C1-A30A-67C082F5EF3B}"/>
              </a:ext>
            </a:extLst>
          </p:cNvPr>
          <p:cNvSpPr>
            <a:spLocks noChangeArrowheads="1"/>
          </p:cNvSpPr>
          <p:nvPr/>
        </p:nvSpPr>
        <p:spPr bwMode="auto">
          <a:xfrm>
            <a:off x="272992" y="880759"/>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sz="2000"/>
          </a:p>
        </p:txBody>
      </p:sp>
      <p:sp>
        <p:nvSpPr>
          <p:cNvPr id="12" name="WordArt 2" hidden="1">
            <a:extLst>
              <a:ext uri="{FF2B5EF4-FFF2-40B4-BE49-F238E27FC236}">
                <a16:creationId xmlns:a16="http://schemas.microsoft.com/office/drawing/2014/main" id="{4E12DF90-9C9E-4158-B7AC-63944E060CB3}"/>
              </a:ext>
            </a:extLst>
          </p:cNvPr>
          <p:cNvSpPr txBox="1">
            <a:spLocks noSelect="1" noChangeArrowheads="1" noChangeShapeType="1" noTextEdit="1"/>
          </p:cNvSpPr>
          <p:nvPr/>
        </p:nvSpPr>
        <p:spPr bwMode="auto">
          <a:xfrm>
            <a:off x="0" y="0"/>
            <a:ext cx="635000" cy="635000"/>
          </a:xfrm>
          <a:prstGeom prst="rect">
            <a:avLst/>
          </a:prstGeom>
        </p:spPr>
        <p:txBody>
          <a:bodyPr wrap="square" numCol="1" fromWordArt="1">
            <a:prstTxWarp prst="textPlain">
              <a:avLst>
                <a:gd name="adj" fmla="val 50000"/>
              </a:avLst>
            </a:prstTxWarp>
            <a:spAutoFit/>
          </a:bodyPr>
          <a:lstStyle/>
          <a:p>
            <a:endParaRPr lang="es-CL"/>
          </a:p>
        </p:txBody>
      </p:sp>
      <p:sp>
        <p:nvSpPr>
          <p:cNvPr id="2" name="Título 1">
            <a:extLst>
              <a:ext uri="{FF2B5EF4-FFF2-40B4-BE49-F238E27FC236}">
                <a16:creationId xmlns:a16="http://schemas.microsoft.com/office/drawing/2014/main" id="{075595D6-04BC-4A2B-89C5-BAE55A666648}"/>
              </a:ext>
            </a:extLst>
          </p:cNvPr>
          <p:cNvSpPr>
            <a:spLocks noGrp="1"/>
          </p:cNvSpPr>
          <p:nvPr>
            <p:ph type="title"/>
          </p:nvPr>
        </p:nvSpPr>
        <p:spPr>
          <a:xfrm>
            <a:off x="825326" y="127717"/>
            <a:ext cx="10515600" cy="566892"/>
          </a:xfrm>
        </p:spPr>
        <p:txBody>
          <a:bodyPr>
            <a:normAutofit/>
          </a:bodyPr>
          <a:lstStyle/>
          <a:p>
            <a:pPr algn="ctr"/>
            <a:r>
              <a:rPr lang="es-CL" sz="3200" dirty="0">
                <a:solidFill>
                  <a:srgbClr val="002060"/>
                </a:solidFill>
              </a:rPr>
              <a:t>PASOS</a:t>
            </a:r>
          </a:p>
        </p:txBody>
      </p:sp>
      <p:graphicFrame>
        <p:nvGraphicFramePr>
          <p:cNvPr id="3" name="Diagrama 2">
            <a:extLst>
              <a:ext uri="{FF2B5EF4-FFF2-40B4-BE49-F238E27FC236}">
                <a16:creationId xmlns:a16="http://schemas.microsoft.com/office/drawing/2014/main" id="{45F181B9-5DC5-40C9-A4D7-9402CC1BAB79}"/>
              </a:ext>
            </a:extLst>
          </p:cNvPr>
          <p:cNvGraphicFramePr/>
          <p:nvPr>
            <p:extLst>
              <p:ext uri="{D42A27DB-BD31-4B8C-83A1-F6EECF244321}">
                <p14:modId xmlns:p14="http://schemas.microsoft.com/office/powerpoint/2010/main" val="174557087"/>
              </p:ext>
            </p:extLst>
          </p:nvPr>
        </p:nvGraphicFramePr>
        <p:xfrm>
          <a:off x="1283049" y="584917"/>
          <a:ext cx="9545321" cy="63536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83383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7A63A69-E4BF-458F-BB74-8D453A07B7A5}"/>
              </a:ext>
            </a:extLst>
          </p:cNvPr>
          <p:cNvPicPr>
            <a:picLocks noChangeAspect="1"/>
          </p:cNvPicPr>
          <p:nvPr/>
        </p:nvPicPr>
        <p:blipFill>
          <a:blip r:embed="rId2"/>
          <a:stretch>
            <a:fillRect/>
          </a:stretch>
        </p:blipFill>
        <p:spPr>
          <a:xfrm>
            <a:off x="320339" y="106272"/>
            <a:ext cx="1683960" cy="627017"/>
          </a:xfrm>
          <a:prstGeom prst="rect">
            <a:avLst/>
          </a:prstGeom>
        </p:spPr>
      </p:pic>
      <p:sp>
        <p:nvSpPr>
          <p:cNvPr id="12" name="Rectángulo 11">
            <a:extLst>
              <a:ext uri="{FF2B5EF4-FFF2-40B4-BE49-F238E27FC236}">
                <a16:creationId xmlns:a16="http://schemas.microsoft.com/office/drawing/2014/main" id="{D9D31224-91AD-41C7-885E-98DB6A43CE7E}"/>
              </a:ext>
            </a:extLst>
          </p:cNvPr>
          <p:cNvSpPr/>
          <p:nvPr/>
        </p:nvSpPr>
        <p:spPr>
          <a:xfrm>
            <a:off x="1050913" y="2648715"/>
            <a:ext cx="10090173" cy="31650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solidFill>
                  <a:srgbClr val="000000"/>
                </a:solidFill>
                <a:effectLst/>
                <a:latin typeface="Calibri" panose="020F0502020204030204" pitchFamily="34" charset="0"/>
                <a:ea typeface="Calibri" panose="020F0502020204030204" pitchFamily="34" charset="0"/>
              </a:rPr>
              <a:t>Línea 4</a:t>
            </a:r>
          </a:p>
          <a:p>
            <a:pPr algn="ctr"/>
            <a:r>
              <a:rPr lang="es-CL" sz="3200" b="1" dirty="0">
                <a:solidFill>
                  <a:srgbClr val="000000"/>
                </a:solidFill>
                <a:effectLst/>
                <a:latin typeface="Calibri" panose="020F0502020204030204" pitchFamily="34" charset="0"/>
                <a:ea typeface="Calibri" panose="020F0502020204030204" pitchFamily="34" charset="0"/>
              </a:rPr>
              <a:t> ESTRATEGIAS INNOVADORAS DE ACOMPAÑAMIENTO PARA LA MEJORA INSTITUCIONAL Y PEDAGÓGICA</a:t>
            </a:r>
            <a:endParaRPr lang="es-CL" sz="3200" dirty="0">
              <a:solidFill>
                <a:srgbClr val="5A5A5A"/>
              </a:solidFill>
              <a:effectLst/>
              <a:latin typeface="Calibri" panose="020F0502020204030204" pitchFamily="34" charset="0"/>
              <a:ea typeface="Calibri" panose="020F0502020204030204" pitchFamily="34" charset="0"/>
            </a:endParaRPr>
          </a:p>
          <a:p>
            <a:pPr algn="ctr"/>
            <a:endParaRPr lang="es-CL" dirty="0">
              <a:solidFill>
                <a:srgbClr val="002060"/>
              </a:solidFill>
              <a:latin typeface="PT Sans Narrow" panose="020B0604020202020204" charset="0"/>
            </a:endParaRPr>
          </a:p>
        </p:txBody>
      </p:sp>
    </p:spTree>
    <p:extLst>
      <p:ext uri="{BB962C8B-B14F-4D97-AF65-F5344CB8AC3E}">
        <p14:creationId xmlns:p14="http://schemas.microsoft.com/office/powerpoint/2010/main" val="3187402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4C0D64-3F00-4EE8-8684-70665D9453F6}"/>
              </a:ext>
            </a:extLst>
          </p:cNvPr>
          <p:cNvSpPr>
            <a:spLocks noGrp="1"/>
          </p:cNvSpPr>
          <p:nvPr>
            <p:ph type="title"/>
          </p:nvPr>
        </p:nvSpPr>
        <p:spPr>
          <a:xfrm>
            <a:off x="955766" y="704760"/>
            <a:ext cx="10515600" cy="1325563"/>
          </a:xfrm>
        </p:spPr>
        <p:txBody>
          <a:bodyPr/>
          <a:lstStyle/>
          <a:p>
            <a:pPr algn="ctr"/>
            <a:r>
              <a:rPr lang="es-CL" dirty="0"/>
              <a:t>Metodología </a:t>
            </a:r>
          </a:p>
        </p:txBody>
      </p:sp>
      <p:sp>
        <p:nvSpPr>
          <p:cNvPr id="4" name="CuadroTexto 3">
            <a:extLst>
              <a:ext uri="{FF2B5EF4-FFF2-40B4-BE49-F238E27FC236}">
                <a16:creationId xmlns:a16="http://schemas.microsoft.com/office/drawing/2014/main" id="{902EFBE6-3255-4E4B-8D2D-B370A3B959FC}"/>
              </a:ext>
            </a:extLst>
          </p:cNvPr>
          <p:cNvSpPr txBox="1"/>
          <p:nvPr/>
        </p:nvSpPr>
        <p:spPr>
          <a:xfrm>
            <a:off x="1110343" y="2235202"/>
            <a:ext cx="10361023" cy="1569660"/>
          </a:xfrm>
          <a:prstGeom prst="rect">
            <a:avLst/>
          </a:prstGeom>
          <a:noFill/>
        </p:spPr>
        <p:txBody>
          <a:bodyPr wrap="square">
            <a:spAutoFit/>
          </a:bodyPr>
          <a:lstStyle/>
          <a:p>
            <a:pPr algn="ctr"/>
            <a:r>
              <a:rPr lang="es-ES" sz="2400" dirty="0">
                <a:effectLst/>
                <a:latin typeface="Calibri" panose="020F0502020204030204" pitchFamily="34" charset="0"/>
                <a:ea typeface="Calibri" panose="020F0502020204030204" pitchFamily="34" charset="0"/>
              </a:rPr>
              <a:t>La metodología del taller comprende un espacio de aprendizaje autónomo a partir de la experiencia y conocimiento de cada participante, por tanto es un momento de diálogo organizado que permite la profundización de los tópicos abordado en el contexto de la formación. </a:t>
            </a:r>
            <a:endParaRPr lang="es-CL" sz="2400" dirty="0"/>
          </a:p>
        </p:txBody>
      </p:sp>
    </p:spTree>
    <p:extLst>
      <p:ext uri="{BB962C8B-B14F-4D97-AF65-F5344CB8AC3E}">
        <p14:creationId xmlns:p14="http://schemas.microsoft.com/office/powerpoint/2010/main" val="3806895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6F7F57B-5D46-4576-8D1F-EC639D7F6982}"/>
              </a:ext>
            </a:extLst>
          </p:cNvPr>
          <p:cNvSpPr/>
          <p:nvPr/>
        </p:nvSpPr>
        <p:spPr>
          <a:xfrm>
            <a:off x="-1" y="254009"/>
            <a:ext cx="5187463" cy="575204"/>
          </a:xfrm>
          <a:prstGeom prst="rect">
            <a:avLst/>
          </a:prstGeom>
          <a:solidFill>
            <a:srgbClr val="3FB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 name="Imagen 3" descr="Imagen que contiene dibujo, rueda&#10;&#10;Descripción generada automáticamente">
            <a:extLst>
              <a:ext uri="{FF2B5EF4-FFF2-40B4-BE49-F238E27FC236}">
                <a16:creationId xmlns:a16="http://schemas.microsoft.com/office/drawing/2014/main" id="{A41FA751-6F2D-490E-A76B-BB5E5D54BF41}"/>
              </a:ext>
            </a:extLst>
          </p:cNvPr>
          <p:cNvPicPr>
            <a:picLocks noChangeAspect="1"/>
          </p:cNvPicPr>
          <p:nvPr/>
        </p:nvPicPr>
        <p:blipFill>
          <a:blip r:embed="rId3"/>
          <a:stretch>
            <a:fillRect/>
          </a:stretch>
        </p:blipFill>
        <p:spPr>
          <a:xfrm>
            <a:off x="123538" y="335399"/>
            <a:ext cx="367603" cy="426558"/>
          </a:xfrm>
          <a:prstGeom prst="rect">
            <a:avLst/>
          </a:prstGeom>
        </p:spPr>
      </p:pic>
      <p:sp>
        <p:nvSpPr>
          <p:cNvPr id="5" name="Rectángulo 4">
            <a:extLst>
              <a:ext uri="{FF2B5EF4-FFF2-40B4-BE49-F238E27FC236}">
                <a16:creationId xmlns:a16="http://schemas.microsoft.com/office/drawing/2014/main" id="{3FBDEB8F-A2DB-45DB-A5E1-F1D653A66157}"/>
              </a:ext>
            </a:extLst>
          </p:cNvPr>
          <p:cNvSpPr/>
          <p:nvPr/>
        </p:nvSpPr>
        <p:spPr>
          <a:xfrm>
            <a:off x="614679" y="261076"/>
            <a:ext cx="45719" cy="602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6" name="Imagen 5">
            <a:extLst>
              <a:ext uri="{FF2B5EF4-FFF2-40B4-BE49-F238E27FC236}">
                <a16:creationId xmlns:a16="http://schemas.microsoft.com/office/drawing/2014/main" id="{1AAB6BE3-A70A-4E99-BB95-9161C42408AF}"/>
              </a:ext>
            </a:extLst>
          </p:cNvPr>
          <p:cNvPicPr>
            <a:picLocks noChangeAspect="1"/>
          </p:cNvPicPr>
          <p:nvPr/>
        </p:nvPicPr>
        <p:blipFill>
          <a:blip r:embed="rId4"/>
          <a:stretch>
            <a:fillRect/>
          </a:stretch>
        </p:blipFill>
        <p:spPr>
          <a:xfrm>
            <a:off x="10235048" y="96919"/>
            <a:ext cx="1683960" cy="766681"/>
          </a:xfrm>
          <a:prstGeom prst="rect">
            <a:avLst/>
          </a:prstGeom>
        </p:spPr>
      </p:pic>
      <p:sp>
        <p:nvSpPr>
          <p:cNvPr id="8" name="Rectangle 2">
            <a:extLst>
              <a:ext uri="{FF2B5EF4-FFF2-40B4-BE49-F238E27FC236}">
                <a16:creationId xmlns:a16="http://schemas.microsoft.com/office/drawing/2014/main" id="{2ADC4E6B-A9DD-48AC-817F-842B09047F0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9" name="WordArt 2" hidden="1">
            <a:extLst>
              <a:ext uri="{FF2B5EF4-FFF2-40B4-BE49-F238E27FC236}">
                <a16:creationId xmlns:a16="http://schemas.microsoft.com/office/drawing/2014/main" id="{86C02693-45A3-4CA1-BB77-7D6B153EA922}"/>
              </a:ext>
            </a:extLst>
          </p:cNvPr>
          <p:cNvSpPr txBox="1">
            <a:spLocks noSelect="1" noChangeArrowheads="1" noChangeShapeType="1" noTextEdit="1"/>
          </p:cNvSpPr>
          <p:nvPr/>
        </p:nvSpPr>
        <p:spPr bwMode="auto">
          <a:xfrm>
            <a:off x="0" y="0"/>
            <a:ext cx="635000" cy="635000"/>
          </a:xfrm>
          <a:prstGeom prst="rect">
            <a:avLst/>
          </a:prstGeom>
        </p:spPr>
        <p:txBody>
          <a:bodyPr wrap="square" numCol="1" fromWordArt="1">
            <a:prstTxWarp prst="textPlain">
              <a:avLst>
                <a:gd name="adj" fmla="val 50000"/>
              </a:avLst>
            </a:prstTxWarp>
            <a:spAutoFit/>
          </a:bodyPr>
          <a:lstStyle/>
          <a:p>
            <a:endParaRPr lang="es-CL"/>
          </a:p>
        </p:txBody>
      </p:sp>
      <p:sp>
        <p:nvSpPr>
          <p:cNvPr id="11" name="Rectangle 5">
            <a:extLst>
              <a:ext uri="{FF2B5EF4-FFF2-40B4-BE49-F238E27FC236}">
                <a16:creationId xmlns:a16="http://schemas.microsoft.com/office/drawing/2014/main" id="{4A08C141-9E18-42C1-A30A-67C082F5EF3B}"/>
              </a:ext>
            </a:extLst>
          </p:cNvPr>
          <p:cNvSpPr>
            <a:spLocks noChangeArrowheads="1"/>
          </p:cNvSpPr>
          <p:nvPr/>
        </p:nvSpPr>
        <p:spPr bwMode="auto">
          <a:xfrm>
            <a:off x="272992" y="852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12" name="WordArt 2" hidden="1">
            <a:extLst>
              <a:ext uri="{FF2B5EF4-FFF2-40B4-BE49-F238E27FC236}">
                <a16:creationId xmlns:a16="http://schemas.microsoft.com/office/drawing/2014/main" id="{4E12DF90-9C9E-4158-B7AC-63944E060CB3}"/>
              </a:ext>
            </a:extLst>
          </p:cNvPr>
          <p:cNvSpPr txBox="1">
            <a:spLocks noSelect="1" noChangeArrowheads="1" noChangeShapeType="1" noTextEdit="1"/>
          </p:cNvSpPr>
          <p:nvPr/>
        </p:nvSpPr>
        <p:spPr bwMode="auto">
          <a:xfrm>
            <a:off x="0" y="0"/>
            <a:ext cx="635000" cy="635000"/>
          </a:xfrm>
          <a:prstGeom prst="rect">
            <a:avLst/>
          </a:prstGeom>
        </p:spPr>
        <p:txBody>
          <a:bodyPr wrap="square" numCol="1" fromWordArt="1">
            <a:prstTxWarp prst="textPlain">
              <a:avLst>
                <a:gd name="adj" fmla="val 50000"/>
              </a:avLst>
            </a:prstTxWarp>
            <a:spAutoFit/>
          </a:bodyPr>
          <a:lstStyle/>
          <a:p>
            <a:endParaRPr lang="es-CL"/>
          </a:p>
        </p:txBody>
      </p:sp>
      <p:sp>
        <p:nvSpPr>
          <p:cNvPr id="14" name="Rectángulo redondeado 13">
            <a:extLst>
              <a:ext uri="{FF2B5EF4-FFF2-40B4-BE49-F238E27FC236}">
                <a16:creationId xmlns:a16="http://schemas.microsoft.com/office/drawing/2014/main" id="{D2818502-6AF2-7743-9FCE-8E53C552C47C}"/>
              </a:ext>
            </a:extLst>
          </p:cNvPr>
          <p:cNvSpPr/>
          <p:nvPr/>
        </p:nvSpPr>
        <p:spPr>
          <a:xfrm>
            <a:off x="491141" y="2998143"/>
            <a:ext cx="4972488" cy="1812609"/>
          </a:xfrm>
          <a:prstGeom prst="roundRect">
            <a:avLst/>
          </a:prstGeom>
          <a:solidFill>
            <a:srgbClr val="70AD47"/>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sz="2400" b="1" dirty="0">
                <a:solidFill>
                  <a:schemeClr val="bg1"/>
                </a:solidFill>
              </a:rPr>
              <a:t>III. Aportes para la EMTP</a:t>
            </a:r>
          </a:p>
        </p:txBody>
      </p:sp>
      <p:graphicFrame>
        <p:nvGraphicFramePr>
          <p:cNvPr id="3" name="Diagrama 2">
            <a:extLst>
              <a:ext uri="{FF2B5EF4-FFF2-40B4-BE49-F238E27FC236}">
                <a16:creationId xmlns:a16="http://schemas.microsoft.com/office/drawing/2014/main" id="{3BB33F81-2521-664A-8462-F3B670D7D040}"/>
              </a:ext>
            </a:extLst>
          </p:cNvPr>
          <p:cNvGraphicFramePr/>
          <p:nvPr>
            <p:extLst>
              <p:ext uri="{D42A27DB-BD31-4B8C-83A1-F6EECF244321}">
                <p14:modId xmlns:p14="http://schemas.microsoft.com/office/powerpoint/2010/main" val="3755570908"/>
              </p:ext>
            </p:extLst>
          </p:nvPr>
        </p:nvGraphicFramePr>
        <p:xfrm>
          <a:off x="5845137" y="818520"/>
          <a:ext cx="5920693"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02701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6F7F57B-5D46-4576-8D1F-EC639D7F6982}"/>
              </a:ext>
            </a:extLst>
          </p:cNvPr>
          <p:cNvSpPr/>
          <p:nvPr/>
        </p:nvSpPr>
        <p:spPr>
          <a:xfrm>
            <a:off x="-1" y="254009"/>
            <a:ext cx="5187463" cy="575204"/>
          </a:xfrm>
          <a:prstGeom prst="rect">
            <a:avLst/>
          </a:prstGeom>
          <a:solidFill>
            <a:srgbClr val="3FB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 name="Imagen 3" descr="Imagen que contiene dibujo, rueda&#10;&#10;Descripción generada automáticamente">
            <a:extLst>
              <a:ext uri="{FF2B5EF4-FFF2-40B4-BE49-F238E27FC236}">
                <a16:creationId xmlns:a16="http://schemas.microsoft.com/office/drawing/2014/main" id="{A41FA751-6F2D-490E-A76B-BB5E5D54BF41}"/>
              </a:ext>
            </a:extLst>
          </p:cNvPr>
          <p:cNvPicPr>
            <a:picLocks noChangeAspect="1"/>
          </p:cNvPicPr>
          <p:nvPr/>
        </p:nvPicPr>
        <p:blipFill>
          <a:blip r:embed="rId3"/>
          <a:stretch>
            <a:fillRect/>
          </a:stretch>
        </p:blipFill>
        <p:spPr>
          <a:xfrm>
            <a:off x="123538" y="335399"/>
            <a:ext cx="367603" cy="426558"/>
          </a:xfrm>
          <a:prstGeom prst="rect">
            <a:avLst/>
          </a:prstGeom>
        </p:spPr>
      </p:pic>
      <p:sp>
        <p:nvSpPr>
          <p:cNvPr id="5" name="Rectángulo 4">
            <a:extLst>
              <a:ext uri="{FF2B5EF4-FFF2-40B4-BE49-F238E27FC236}">
                <a16:creationId xmlns:a16="http://schemas.microsoft.com/office/drawing/2014/main" id="{3FBDEB8F-A2DB-45DB-A5E1-F1D653A66157}"/>
              </a:ext>
            </a:extLst>
          </p:cNvPr>
          <p:cNvSpPr/>
          <p:nvPr/>
        </p:nvSpPr>
        <p:spPr>
          <a:xfrm>
            <a:off x="614679" y="261076"/>
            <a:ext cx="45719" cy="602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Rectangle 2">
            <a:extLst>
              <a:ext uri="{FF2B5EF4-FFF2-40B4-BE49-F238E27FC236}">
                <a16:creationId xmlns:a16="http://schemas.microsoft.com/office/drawing/2014/main" id="{2ADC4E6B-A9DD-48AC-817F-842B09047F0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9" name="WordArt 2" hidden="1">
            <a:extLst>
              <a:ext uri="{FF2B5EF4-FFF2-40B4-BE49-F238E27FC236}">
                <a16:creationId xmlns:a16="http://schemas.microsoft.com/office/drawing/2014/main" id="{86C02693-45A3-4CA1-BB77-7D6B153EA922}"/>
              </a:ext>
            </a:extLst>
          </p:cNvPr>
          <p:cNvSpPr txBox="1">
            <a:spLocks noSelect="1" noChangeArrowheads="1" noChangeShapeType="1" noTextEdit="1"/>
          </p:cNvSpPr>
          <p:nvPr/>
        </p:nvSpPr>
        <p:spPr bwMode="auto">
          <a:xfrm>
            <a:off x="0" y="0"/>
            <a:ext cx="635000" cy="635000"/>
          </a:xfrm>
          <a:prstGeom prst="rect">
            <a:avLst/>
          </a:prstGeom>
        </p:spPr>
        <p:txBody>
          <a:bodyPr wrap="square" numCol="1" fromWordArt="1">
            <a:prstTxWarp prst="textPlain">
              <a:avLst>
                <a:gd name="adj" fmla="val 50000"/>
              </a:avLst>
            </a:prstTxWarp>
            <a:spAutoFit/>
          </a:bodyPr>
          <a:lstStyle/>
          <a:p>
            <a:endParaRPr lang="es-CL"/>
          </a:p>
        </p:txBody>
      </p:sp>
      <p:sp>
        <p:nvSpPr>
          <p:cNvPr id="11" name="Rectangle 5">
            <a:extLst>
              <a:ext uri="{FF2B5EF4-FFF2-40B4-BE49-F238E27FC236}">
                <a16:creationId xmlns:a16="http://schemas.microsoft.com/office/drawing/2014/main" id="{4A08C141-9E18-42C1-A30A-67C082F5EF3B}"/>
              </a:ext>
            </a:extLst>
          </p:cNvPr>
          <p:cNvSpPr>
            <a:spLocks noChangeArrowheads="1"/>
          </p:cNvSpPr>
          <p:nvPr/>
        </p:nvSpPr>
        <p:spPr bwMode="auto">
          <a:xfrm>
            <a:off x="272992" y="852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12" name="WordArt 2" hidden="1">
            <a:extLst>
              <a:ext uri="{FF2B5EF4-FFF2-40B4-BE49-F238E27FC236}">
                <a16:creationId xmlns:a16="http://schemas.microsoft.com/office/drawing/2014/main" id="{4E12DF90-9C9E-4158-B7AC-63944E060CB3}"/>
              </a:ext>
            </a:extLst>
          </p:cNvPr>
          <p:cNvSpPr txBox="1">
            <a:spLocks noSelect="1" noChangeArrowheads="1" noChangeShapeType="1" noTextEdit="1"/>
          </p:cNvSpPr>
          <p:nvPr/>
        </p:nvSpPr>
        <p:spPr bwMode="auto">
          <a:xfrm>
            <a:off x="0" y="0"/>
            <a:ext cx="635000" cy="635000"/>
          </a:xfrm>
          <a:prstGeom prst="rect">
            <a:avLst/>
          </a:prstGeom>
        </p:spPr>
        <p:txBody>
          <a:bodyPr wrap="square" numCol="1" fromWordArt="1">
            <a:prstTxWarp prst="textPlain">
              <a:avLst>
                <a:gd name="adj" fmla="val 50000"/>
              </a:avLst>
            </a:prstTxWarp>
            <a:spAutoFit/>
          </a:bodyPr>
          <a:lstStyle/>
          <a:p>
            <a:endParaRPr lang="es-CL"/>
          </a:p>
        </p:txBody>
      </p:sp>
      <p:sp>
        <p:nvSpPr>
          <p:cNvPr id="14" name="Rectángulo redondeado 13">
            <a:extLst>
              <a:ext uri="{FF2B5EF4-FFF2-40B4-BE49-F238E27FC236}">
                <a16:creationId xmlns:a16="http://schemas.microsoft.com/office/drawing/2014/main" id="{D2818502-6AF2-7743-9FCE-8E53C552C47C}"/>
              </a:ext>
            </a:extLst>
          </p:cNvPr>
          <p:cNvSpPr/>
          <p:nvPr/>
        </p:nvSpPr>
        <p:spPr>
          <a:xfrm>
            <a:off x="491141" y="2998143"/>
            <a:ext cx="2970516" cy="1812609"/>
          </a:xfrm>
          <a:prstGeom prst="roundRect">
            <a:avLst/>
          </a:prstGeom>
          <a:solidFill>
            <a:srgbClr val="57BF65"/>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sz="2400" b="1" dirty="0">
                <a:solidFill>
                  <a:schemeClr val="bg1"/>
                </a:solidFill>
              </a:rPr>
              <a:t>IV. Reflexiones sobre el aprendizaje </a:t>
            </a:r>
          </a:p>
        </p:txBody>
      </p:sp>
      <p:sp>
        <p:nvSpPr>
          <p:cNvPr id="13" name="Rectángulo 12">
            <a:extLst>
              <a:ext uri="{FF2B5EF4-FFF2-40B4-BE49-F238E27FC236}">
                <a16:creationId xmlns:a16="http://schemas.microsoft.com/office/drawing/2014/main" id="{19ED52D1-476C-4321-B6AE-115BF2C5F3D7}"/>
              </a:ext>
            </a:extLst>
          </p:cNvPr>
          <p:cNvSpPr/>
          <p:nvPr/>
        </p:nvSpPr>
        <p:spPr>
          <a:xfrm>
            <a:off x="3585195" y="751344"/>
            <a:ext cx="8333813" cy="5909310"/>
          </a:xfrm>
          <a:prstGeom prst="rect">
            <a:avLst/>
          </a:prstGeom>
        </p:spPr>
        <p:txBody>
          <a:bodyPr wrap="square">
            <a:spAutoFit/>
          </a:bodyPr>
          <a:lstStyle/>
          <a:p>
            <a:endParaRPr lang="es-CL" dirty="0"/>
          </a:p>
          <a:p>
            <a:r>
              <a:rPr lang="es-ES" dirty="0"/>
              <a:t>Los participantes valoran la propuesta, pues:</a:t>
            </a:r>
          </a:p>
          <a:p>
            <a:endParaRPr lang="es-ES" dirty="0"/>
          </a:p>
          <a:p>
            <a:pPr marL="285750" indent="-285750">
              <a:buFont typeface="Arial" panose="020B0604020202020204" pitchFamily="34" charset="0"/>
              <a:buChar char="•"/>
            </a:pPr>
            <a:r>
              <a:rPr lang="es-ES" b="1" dirty="0"/>
              <a:t>Pertinencia. </a:t>
            </a:r>
            <a:r>
              <a:rPr lang="es-ES" dirty="0"/>
              <a:t>El diseño de la experiencia  está focalizado en los requerimientos de liderazgo y gestión curricular de la EMTP.             </a:t>
            </a:r>
          </a:p>
          <a:p>
            <a:pPr marL="285750" indent="-285750">
              <a:buFont typeface="Arial" panose="020B0604020202020204" pitchFamily="34" charset="0"/>
              <a:buChar char="•"/>
            </a:pPr>
            <a:endParaRPr lang="es-ES" b="1" dirty="0"/>
          </a:p>
          <a:p>
            <a:pPr marL="285750" indent="-285750">
              <a:buFont typeface="Arial" panose="020B0604020202020204" pitchFamily="34" charset="0"/>
              <a:buChar char="•"/>
            </a:pPr>
            <a:r>
              <a:rPr lang="es-ES" b="1" dirty="0"/>
              <a:t>Colaboración.</a:t>
            </a:r>
            <a:r>
              <a:rPr lang="es-ES" dirty="0"/>
              <a:t> Es una experiencia  que privilegia la relación entre establecimientos de especialidades afines, mediante espacios de trabajo colaborativo.         </a:t>
            </a:r>
          </a:p>
          <a:p>
            <a:pPr marL="285750" indent="-285750">
              <a:buFont typeface="Arial" panose="020B0604020202020204" pitchFamily="34" charset="0"/>
              <a:buChar char="•"/>
            </a:pPr>
            <a:endParaRPr lang="es-ES" b="1" dirty="0"/>
          </a:p>
          <a:p>
            <a:pPr marL="285750" indent="-285750">
              <a:buFont typeface="Arial" panose="020B0604020202020204" pitchFamily="34" charset="0"/>
              <a:buChar char="•"/>
            </a:pPr>
            <a:r>
              <a:rPr lang="es-ES" b="1" dirty="0"/>
              <a:t>Trabajo interprofesional.</a:t>
            </a:r>
            <a:r>
              <a:rPr lang="es-ES" dirty="0"/>
              <a:t> Promueve una participación amplia de profesionales por establecimiento, asegurando la presencia de especialistas y docentes TP.</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b="1" dirty="0"/>
              <a:t>Autonomía</a:t>
            </a:r>
            <a:r>
              <a:rPr lang="es-ES" dirty="0"/>
              <a:t>. Promueve la autonomía, protagonismo y el compromiso con las decisiones asumidas junto al establecimiento par.</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b="1" dirty="0"/>
              <a:t>Trabajo en red</a:t>
            </a:r>
            <a:r>
              <a:rPr lang="es-ES" dirty="0"/>
              <a:t>: Entre establecimiento en grupos territoriales y duplas de especialidades afines (Conocer otras realidades)</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b="1" dirty="0"/>
              <a:t>La Confianza</a:t>
            </a:r>
            <a:r>
              <a:rPr lang="es-ES" dirty="0"/>
              <a:t>: Como un valor asociado a la experiencia de aprendizaje</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CL" dirty="0"/>
          </a:p>
        </p:txBody>
      </p:sp>
    </p:spTree>
    <p:extLst>
      <p:ext uri="{BB962C8B-B14F-4D97-AF65-F5344CB8AC3E}">
        <p14:creationId xmlns:p14="http://schemas.microsoft.com/office/powerpoint/2010/main" val="2961568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a:extLst>
              <a:ext uri="{FF2B5EF4-FFF2-40B4-BE49-F238E27FC236}">
                <a16:creationId xmlns:a16="http://schemas.microsoft.com/office/drawing/2014/main" id="{CE5EE076-7C35-4200-B1A6-43902C187923}"/>
              </a:ext>
            </a:extLst>
          </p:cNvPr>
          <p:cNvPicPr>
            <a:picLocks noChangeAspect="1"/>
          </p:cNvPicPr>
          <p:nvPr/>
        </p:nvPicPr>
        <p:blipFill>
          <a:blip r:embed="rId2"/>
          <a:stretch>
            <a:fillRect/>
          </a:stretch>
        </p:blipFill>
        <p:spPr>
          <a:xfrm>
            <a:off x="281811" y="147574"/>
            <a:ext cx="2325189" cy="1058623"/>
          </a:xfrm>
          <a:prstGeom prst="rect">
            <a:avLst/>
          </a:prstGeom>
        </p:spPr>
      </p:pic>
      <p:sp>
        <p:nvSpPr>
          <p:cNvPr id="21" name="Rectángulo 20">
            <a:extLst>
              <a:ext uri="{FF2B5EF4-FFF2-40B4-BE49-F238E27FC236}">
                <a16:creationId xmlns:a16="http://schemas.microsoft.com/office/drawing/2014/main" id="{D5BC2EA5-37AD-46BC-B3E2-F4D6C7FDEB3E}"/>
              </a:ext>
            </a:extLst>
          </p:cNvPr>
          <p:cNvSpPr/>
          <p:nvPr/>
        </p:nvSpPr>
        <p:spPr>
          <a:xfrm>
            <a:off x="0" y="6746240"/>
            <a:ext cx="12192000" cy="120848"/>
          </a:xfrm>
          <a:prstGeom prst="rect">
            <a:avLst/>
          </a:prstGeom>
          <a:solidFill>
            <a:srgbClr val="F3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401134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B2A844-449F-4F65-997C-5D6D9D980D99}"/>
              </a:ext>
            </a:extLst>
          </p:cNvPr>
          <p:cNvSpPr>
            <a:spLocks noGrp="1"/>
          </p:cNvSpPr>
          <p:nvPr>
            <p:ph type="title"/>
          </p:nvPr>
        </p:nvSpPr>
        <p:spPr>
          <a:xfrm>
            <a:off x="1606730" y="1554480"/>
            <a:ext cx="9198429" cy="554219"/>
          </a:xfrm>
        </p:spPr>
        <p:txBody>
          <a:bodyPr>
            <a:noAutofit/>
          </a:bodyPr>
          <a:lstStyle/>
          <a:p>
            <a:pPr algn="ctr"/>
            <a:r>
              <a:rPr lang="es-CL" sz="2400" b="1" dirty="0">
                <a:solidFill>
                  <a:srgbClr val="002060"/>
                </a:solidFill>
                <a:latin typeface="+mn-lt"/>
                <a:cs typeface="Aharoni" panose="02010803020104030203" pitchFamily="2" charset="-79"/>
              </a:rPr>
              <a:t>PLAN DE FORTALECIMIENTO DEL LIDERAZGO Y LA GESTIÓN CURRICULAR PARA CENTROS EDUCATIVOS DE ENSEÑANZA MEDIA TÉCNICO PROFESIONAL (PLAN TP)</a:t>
            </a:r>
            <a:br>
              <a:rPr lang="es-CL" sz="2400" b="1" dirty="0">
                <a:solidFill>
                  <a:srgbClr val="002060"/>
                </a:solidFill>
                <a:latin typeface="+mn-lt"/>
                <a:cs typeface="Aharoni" panose="02010803020104030203" pitchFamily="2" charset="-79"/>
              </a:rPr>
            </a:br>
            <a:endParaRPr lang="es-CL" sz="2400" b="1" dirty="0">
              <a:solidFill>
                <a:srgbClr val="002060"/>
              </a:solidFill>
              <a:latin typeface="+mn-lt"/>
            </a:endParaRPr>
          </a:p>
        </p:txBody>
      </p:sp>
      <p:pic>
        <p:nvPicPr>
          <p:cNvPr id="6" name="Imagen 5">
            <a:extLst>
              <a:ext uri="{FF2B5EF4-FFF2-40B4-BE49-F238E27FC236}">
                <a16:creationId xmlns:a16="http://schemas.microsoft.com/office/drawing/2014/main" id="{2D6E60C8-E197-42FE-A3F9-11F53208297F}"/>
              </a:ext>
            </a:extLst>
          </p:cNvPr>
          <p:cNvPicPr>
            <a:picLocks noChangeAspect="1"/>
          </p:cNvPicPr>
          <p:nvPr/>
        </p:nvPicPr>
        <p:blipFill>
          <a:blip r:embed="rId2"/>
          <a:stretch>
            <a:fillRect/>
          </a:stretch>
        </p:blipFill>
        <p:spPr>
          <a:xfrm>
            <a:off x="320339" y="106272"/>
            <a:ext cx="1683960" cy="627017"/>
          </a:xfrm>
          <a:prstGeom prst="rect">
            <a:avLst/>
          </a:prstGeom>
        </p:spPr>
      </p:pic>
      <p:sp>
        <p:nvSpPr>
          <p:cNvPr id="7" name="Rectángulo 6">
            <a:extLst>
              <a:ext uri="{FF2B5EF4-FFF2-40B4-BE49-F238E27FC236}">
                <a16:creationId xmlns:a16="http://schemas.microsoft.com/office/drawing/2014/main" id="{F16CD4CB-2EC1-4BBF-A156-39B707ADFAB7}"/>
              </a:ext>
            </a:extLst>
          </p:cNvPr>
          <p:cNvSpPr/>
          <p:nvPr/>
        </p:nvSpPr>
        <p:spPr>
          <a:xfrm>
            <a:off x="985323" y="2648715"/>
            <a:ext cx="10090173" cy="31650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rgbClr val="002060"/>
                </a:solidFill>
                <a:latin typeface="PT Sans Narrow" panose="020B0604020202020204" charset="0"/>
                <a:ea typeface="Calibri" panose="020F0502020204030204" pitchFamily="34" charset="0"/>
              </a:rPr>
              <a:t>OBJETIVO GENERAL</a:t>
            </a:r>
            <a:endParaRPr lang="es-ES" dirty="0">
              <a:solidFill>
                <a:srgbClr val="002060"/>
              </a:solidFill>
              <a:latin typeface="PT Sans Narrow" panose="020B0604020202020204" charset="0"/>
              <a:ea typeface="Calibri" panose="020F0502020204030204" pitchFamily="34" charset="0"/>
            </a:endParaRPr>
          </a:p>
          <a:p>
            <a:pPr algn="ctr">
              <a:lnSpc>
                <a:spcPct val="150000"/>
              </a:lnSpc>
            </a:pPr>
            <a:endParaRPr lang="es-ES" dirty="0">
              <a:solidFill>
                <a:srgbClr val="002060"/>
              </a:solidFill>
              <a:latin typeface="PT Sans Narrow" panose="020B0604020202020204" charset="0"/>
              <a:ea typeface="Calibri" panose="020F0502020204030204" pitchFamily="34" charset="0"/>
            </a:endParaRPr>
          </a:p>
          <a:p>
            <a:pPr algn="ctr">
              <a:lnSpc>
                <a:spcPct val="150000"/>
              </a:lnSpc>
            </a:pPr>
            <a:r>
              <a:rPr lang="es-ES" dirty="0">
                <a:solidFill>
                  <a:srgbClr val="002060"/>
                </a:solidFill>
                <a:latin typeface="PT Sans Narrow" panose="020B0604020202020204" charset="0"/>
                <a:ea typeface="Calibri" panose="020F0502020204030204" pitchFamily="34" charset="0"/>
              </a:rPr>
              <a:t>Fortalecer las capacidades de liderazgo y gestión curricular de los equipos de gestión participantes,  a través de un ciclo de  acompañamiento que promueve</a:t>
            </a:r>
            <a:r>
              <a:rPr lang="es-ES" b="1" dirty="0">
                <a:solidFill>
                  <a:srgbClr val="002060"/>
                </a:solidFill>
                <a:latin typeface="PT Sans Narrow" panose="020B0604020202020204" charset="0"/>
                <a:ea typeface="Calibri" panose="020F0502020204030204" pitchFamily="34" charset="0"/>
              </a:rPr>
              <a:t> la indagación profesional en contexto, en establecimientos de especialidades afines,</a:t>
            </a:r>
            <a:r>
              <a:rPr lang="es-ES" dirty="0">
                <a:solidFill>
                  <a:srgbClr val="002060"/>
                </a:solidFill>
                <a:latin typeface="PT Sans Narrow" panose="020B0604020202020204" charset="0"/>
                <a:ea typeface="Calibri" panose="020F0502020204030204" pitchFamily="34" charset="0"/>
              </a:rPr>
              <a:t> para generar nuevas oportunidades de aprendizaje en la EMTP.</a:t>
            </a:r>
            <a:endParaRPr lang="es-CL" dirty="0">
              <a:solidFill>
                <a:srgbClr val="002060"/>
              </a:solidFill>
              <a:latin typeface="PT Sans Narrow" panose="020B0604020202020204" charset="0"/>
            </a:endParaRPr>
          </a:p>
        </p:txBody>
      </p:sp>
    </p:spTree>
    <p:extLst>
      <p:ext uri="{BB962C8B-B14F-4D97-AF65-F5344CB8AC3E}">
        <p14:creationId xmlns:p14="http://schemas.microsoft.com/office/powerpoint/2010/main" val="3329572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BA23D4-48E8-488B-ADA0-A0F8DA6FA1E1}"/>
              </a:ext>
            </a:extLst>
          </p:cNvPr>
          <p:cNvSpPr>
            <a:spLocks noGrp="1"/>
          </p:cNvSpPr>
          <p:nvPr>
            <p:ph type="title"/>
          </p:nvPr>
        </p:nvSpPr>
        <p:spPr/>
        <p:txBody>
          <a:bodyPr>
            <a:normAutofit/>
          </a:bodyPr>
          <a:lstStyle/>
          <a:p>
            <a:pPr algn="ctr"/>
            <a:r>
              <a:rPr lang="es-CL" sz="3200" b="1" dirty="0">
                <a:solidFill>
                  <a:srgbClr val="002060"/>
                </a:solidFill>
              </a:rPr>
              <a:t>OBJETIVOS ESPECÍFICOS</a:t>
            </a:r>
          </a:p>
        </p:txBody>
      </p:sp>
      <p:graphicFrame>
        <p:nvGraphicFramePr>
          <p:cNvPr id="6" name="Marcador de contenido 5">
            <a:extLst>
              <a:ext uri="{FF2B5EF4-FFF2-40B4-BE49-F238E27FC236}">
                <a16:creationId xmlns:a16="http://schemas.microsoft.com/office/drawing/2014/main" id="{32CACF1A-FAD9-4892-A0DF-5DCF8B4EE8FE}"/>
              </a:ext>
            </a:extLst>
          </p:cNvPr>
          <p:cNvGraphicFramePr>
            <a:graphicFrameLocks noGrp="1"/>
          </p:cNvGraphicFramePr>
          <p:nvPr>
            <p:ph idx="1"/>
            <p:extLst>
              <p:ext uri="{D42A27DB-BD31-4B8C-83A1-F6EECF244321}">
                <p14:modId xmlns:p14="http://schemas.microsoft.com/office/powerpoint/2010/main" val="3129236449"/>
              </p:ext>
            </p:extLst>
          </p:nvPr>
        </p:nvGraphicFramePr>
        <p:xfrm>
          <a:off x="302622" y="1355362"/>
          <a:ext cx="1164989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a:extLst>
              <a:ext uri="{FF2B5EF4-FFF2-40B4-BE49-F238E27FC236}">
                <a16:creationId xmlns:a16="http://schemas.microsoft.com/office/drawing/2014/main" id="{9F388514-77D6-41FB-923F-470D8343757B}"/>
              </a:ext>
            </a:extLst>
          </p:cNvPr>
          <p:cNvPicPr>
            <a:picLocks noChangeAspect="1"/>
          </p:cNvPicPr>
          <p:nvPr/>
        </p:nvPicPr>
        <p:blipFill>
          <a:blip r:embed="rId7"/>
          <a:stretch>
            <a:fillRect/>
          </a:stretch>
        </p:blipFill>
        <p:spPr>
          <a:xfrm>
            <a:off x="320339" y="145460"/>
            <a:ext cx="1683960" cy="627017"/>
          </a:xfrm>
          <a:prstGeom prst="rect">
            <a:avLst/>
          </a:prstGeom>
        </p:spPr>
      </p:pic>
    </p:spTree>
    <p:extLst>
      <p:ext uri="{BB962C8B-B14F-4D97-AF65-F5344CB8AC3E}">
        <p14:creationId xmlns:p14="http://schemas.microsoft.com/office/powerpoint/2010/main" val="523817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dibujo, rueda&#10;&#10;Descripción generada automáticamente">
            <a:extLst>
              <a:ext uri="{FF2B5EF4-FFF2-40B4-BE49-F238E27FC236}">
                <a16:creationId xmlns:a16="http://schemas.microsoft.com/office/drawing/2014/main" id="{A41FA751-6F2D-490E-A76B-BB5E5D54BF41}"/>
              </a:ext>
            </a:extLst>
          </p:cNvPr>
          <p:cNvPicPr>
            <a:picLocks noChangeAspect="1"/>
          </p:cNvPicPr>
          <p:nvPr/>
        </p:nvPicPr>
        <p:blipFill>
          <a:blip r:embed="rId3"/>
          <a:stretch>
            <a:fillRect/>
          </a:stretch>
        </p:blipFill>
        <p:spPr>
          <a:xfrm>
            <a:off x="123538" y="335399"/>
            <a:ext cx="367603" cy="426558"/>
          </a:xfrm>
          <a:prstGeom prst="rect">
            <a:avLst/>
          </a:prstGeom>
        </p:spPr>
      </p:pic>
      <p:sp>
        <p:nvSpPr>
          <p:cNvPr id="5" name="Rectángulo 4">
            <a:extLst>
              <a:ext uri="{FF2B5EF4-FFF2-40B4-BE49-F238E27FC236}">
                <a16:creationId xmlns:a16="http://schemas.microsoft.com/office/drawing/2014/main" id="{3FBDEB8F-A2DB-45DB-A5E1-F1D653A66157}"/>
              </a:ext>
            </a:extLst>
          </p:cNvPr>
          <p:cNvSpPr/>
          <p:nvPr/>
        </p:nvSpPr>
        <p:spPr>
          <a:xfrm>
            <a:off x="614679" y="261076"/>
            <a:ext cx="45719" cy="602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6" name="Imagen 5">
            <a:extLst>
              <a:ext uri="{FF2B5EF4-FFF2-40B4-BE49-F238E27FC236}">
                <a16:creationId xmlns:a16="http://schemas.microsoft.com/office/drawing/2014/main" id="{1AAB6BE3-A70A-4E99-BB95-9161C42408AF}"/>
              </a:ext>
            </a:extLst>
          </p:cNvPr>
          <p:cNvPicPr>
            <a:picLocks noChangeAspect="1"/>
          </p:cNvPicPr>
          <p:nvPr/>
        </p:nvPicPr>
        <p:blipFill>
          <a:blip r:embed="rId4"/>
          <a:stretch>
            <a:fillRect/>
          </a:stretch>
        </p:blipFill>
        <p:spPr>
          <a:xfrm>
            <a:off x="307339" y="178997"/>
            <a:ext cx="1683960" cy="766681"/>
          </a:xfrm>
          <a:prstGeom prst="rect">
            <a:avLst/>
          </a:prstGeom>
        </p:spPr>
      </p:pic>
      <p:sp>
        <p:nvSpPr>
          <p:cNvPr id="10" name="CuadroTexto 9">
            <a:extLst>
              <a:ext uri="{FF2B5EF4-FFF2-40B4-BE49-F238E27FC236}">
                <a16:creationId xmlns:a16="http://schemas.microsoft.com/office/drawing/2014/main" id="{574DD9AD-1F29-4D57-89D3-9623C6A18B6C}"/>
              </a:ext>
            </a:extLst>
          </p:cNvPr>
          <p:cNvSpPr txBox="1"/>
          <p:nvPr/>
        </p:nvSpPr>
        <p:spPr>
          <a:xfrm>
            <a:off x="3048000" y="2967335"/>
            <a:ext cx="6096000" cy="923330"/>
          </a:xfrm>
          <a:prstGeom prst="rect">
            <a:avLst/>
          </a:prstGeom>
          <a:noFill/>
        </p:spPr>
        <p:txBody>
          <a:bodyPr wrap="square">
            <a:spAutoFit/>
          </a:bodyPr>
          <a:lstStyle/>
          <a:p>
            <a:r>
              <a:rPr lang="es-ES" sz="1800" dirty="0">
                <a:solidFill>
                  <a:schemeClr val="bg1"/>
                </a:solidFill>
                <a:effectLst/>
                <a:latin typeface="+mn-lt"/>
                <a:ea typeface="Calibri" panose="020F0502020204030204" pitchFamily="34" charset="0"/>
              </a:rPr>
              <a:t>Proyecto plurianual que busca </a:t>
            </a:r>
            <a:r>
              <a:rPr lang="es-ES" sz="1800" b="1" dirty="0">
                <a:solidFill>
                  <a:schemeClr val="bg1"/>
                </a:solidFill>
                <a:effectLst/>
                <a:latin typeface="+mn-lt"/>
                <a:ea typeface="Calibri" panose="020F0502020204030204" pitchFamily="34" charset="0"/>
              </a:rPr>
              <a:t>desarrollar capacidades de liderazgo y gestión curricular</a:t>
            </a:r>
            <a:r>
              <a:rPr lang="es-ES" sz="1800" dirty="0">
                <a:solidFill>
                  <a:schemeClr val="bg1"/>
                </a:solidFill>
                <a:effectLst/>
                <a:latin typeface="+mn-lt"/>
                <a:ea typeface="Calibri" panose="020F0502020204030204" pitchFamily="34" charset="0"/>
              </a:rPr>
              <a:t> en equipos directivos,  liderazgos medios y representantes del sostenedor</a:t>
            </a:r>
            <a:endParaRPr lang="es-CL" dirty="0"/>
          </a:p>
        </p:txBody>
      </p:sp>
      <p:sp>
        <p:nvSpPr>
          <p:cNvPr id="14" name="CuadroTexto 13">
            <a:extLst>
              <a:ext uri="{FF2B5EF4-FFF2-40B4-BE49-F238E27FC236}">
                <a16:creationId xmlns:a16="http://schemas.microsoft.com/office/drawing/2014/main" id="{F4EBC230-D12A-4255-817D-6EB5A7FC93DD}"/>
              </a:ext>
            </a:extLst>
          </p:cNvPr>
          <p:cNvSpPr txBox="1"/>
          <p:nvPr/>
        </p:nvSpPr>
        <p:spPr>
          <a:xfrm>
            <a:off x="2732314" y="1048433"/>
            <a:ext cx="6727371" cy="523220"/>
          </a:xfrm>
          <a:prstGeom prst="rect">
            <a:avLst/>
          </a:prstGeom>
          <a:noFill/>
        </p:spPr>
        <p:txBody>
          <a:bodyPr wrap="square">
            <a:spAutoFit/>
          </a:bodyPr>
          <a:lstStyle/>
          <a:p>
            <a:pPr algn="ctr"/>
            <a:r>
              <a:rPr lang="es-ES" sz="1400" dirty="0">
                <a:effectLst/>
                <a:latin typeface="+mn-lt"/>
                <a:ea typeface="Calibri" panose="020F0502020204030204" pitchFamily="34" charset="0"/>
              </a:rPr>
              <a:t>Proyecto plurianual que busca </a:t>
            </a:r>
            <a:r>
              <a:rPr lang="es-ES" sz="1400" b="1" dirty="0">
                <a:effectLst/>
                <a:latin typeface="+mn-lt"/>
                <a:ea typeface="Calibri" panose="020F0502020204030204" pitchFamily="34" charset="0"/>
              </a:rPr>
              <a:t>desarrollar capacidades de liderazgo y gestión curricular</a:t>
            </a:r>
            <a:r>
              <a:rPr lang="es-ES" sz="1400" dirty="0">
                <a:effectLst/>
                <a:latin typeface="+mn-lt"/>
                <a:ea typeface="Calibri" panose="020F0502020204030204" pitchFamily="34" charset="0"/>
              </a:rPr>
              <a:t> en equipos directivos,  liderazgos medios y representantes del sostenedor</a:t>
            </a:r>
            <a:endParaRPr lang="es-CL" sz="1400" dirty="0"/>
          </a:p>
        </p:txBody>
      </p:sp>
      <p:sp>
        <p:nvSpPr>
          <p:cNvPr id="19" name="CuadroTexto 18">
            <a:extLst>
              <a:ext uri="{FF2B5EF4-FFF2-40B4-BE49-F238E27FC236}">
                <a16:creationId xmlns:a16="http://schemas.microsoft.com/office/drawing/2014/main" id="{ECC5A175-5DAF-4A2B-85B1-B6092BBB2620}"/>
              </a:ext>
            </a:extLst>
          </p:cNvPr>
          <p:cNvSpPr txBox="1"/>
          <p:nvPr/>
        </p:nvSpPr>
        <p:spPr>
          <a:xfrm>
            <a:off x="7166975" y="1566475"/>
            <a:ext cx="1577657" cy="323165"/>
          </a:xfrm>
          <a:prstGeom prst="rect">
            <a:avLst/>
          </a:prstGeom>
          <a:noFill/>
        </p:spPr>
        <p:txBody>
          <a:bodyPr wrap="square">
            <a:spAutoFit/>
          </a:bodyPr>
          <a:lstStyle/>
          <a:p>
            <a:pPr algn="ctr"/>
            <a:endParaRPr lang="es-CL" sz="1500" dirty="0">
              <a:solidFill>
                <a:srgbClr val="3FB7A2"/>
              </a:solidFill>
              <a:latin typeface="Arial Narrow" panose="020B0606020202030204" pitchFamily="34" charset="0"/>
            </a:endParaRPr>
          </a:p>
        </p:txBody>
      </p:sp>
      <p:sp>
        <p:nvSpPr>
          <p:cNvPr id="21" name="Elipse 20">
            <a:extLst>
              <a:ext uri="{FF2B5EF4-FFF2-40B4-BE49-F238E27FC236}">
                <a16:creationId xmlns:a16="http://schemas.microsoft.com/office/drawing/2014/main" id="{E96EB6A6-5BD1-4095-8B9E-281516620C15}"/>
              </a:ext>
            </a:extLst>
          </p:cNvPr>
          <p:cNvSpPr/>
          <p:nvPr/>
        </p:nvSpPr>
        <p:spPr>
          <a:xfrm>
            <a:off x="6166894" y="1500093"/>
            <a:ext cx="4476898" cy="4346744"/>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2" name="Elipse 21">
            <a:extLst>
              <a:ext uri="{FF2B5EF4-FFF2-40B4-BE49-F238E27FC236}">
                <a16:creationId xmlns:a16="http://schemas.microsoft.com/office/drawing/2014/main" id="{F7280CB2-740A-423A-9CF9-01E1560093ED}"/>
              </a:ext>
            </a:extLst>
          </p:cNvPr>
          <p:cNvSpPr/>
          <p:nvPr/>
        </p:nvSpPr>
        <p:spPr>
          <a:xfrm>
            <a:off x="7388746" y="2478271"/>
            <a:ext cx="2222583" cy="2222583"/>
          </a:xfrm>
          <a:prstGeom prst="ellipse">
            <a:avLst/>
          </a:prstGeom>
          <a:solidFill>
            <a:srgbClr val="FFFFFF">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aphicFrame>
        <p:nvGraphicFramePr>
          <p:cNvPr id="13" name="Tabla 12">
            <a:extLst>
              <a:ext uri="{FF2B5EF4-FFF2-40B4-BE49-F238E27FC236}">
                <a16:creationId xmlns:a16="http://schemas.microsoft.com/office/drawing/2014/main" id="{1AC98D2A-5921-4154-961F-A2C007382CFA}"/>
              </a:ext>
            </a:extLst>
          </p:cNvPr>
          <p:cNvGraphicFramePr>
            <a:graphicFrameLocks noGrp="1"/>
          </p:cNvGraphicFramePr>
          <p:nvPr>
            <p:extLst>
              <p:ext uri="{D42A27DB-BD31-4B8C-83A1-F6EECF244321}">
                <p14:modId xmlns:p14="http://schemas.microsoft.com/office/powerpoint/2010/main" val="1450650171"/>
              </p:ext>
            </p:extLst>
          </p:nvPr>
        </p:nvGraphicFramePr>
        <p:xfrm>
          <a:off x="793943" y="2426944"/>
          <a:ext cx="4340488" cy="2927441"/>
        </p:xfrm>
        <a:graphic>
          <a:graphicData uri="http://schemas.openxmlformats.org/drawingml/2006/table">
            <a:tbl>
              <a:tblPr firstRow="1" firstCol="1" bandRow="1"/>
              <a:tblGrid>
                <a:gridCol w="3207376">
                  <a:extLst>
                    <a:ext uri="{9D8B030D-6E8A-4147-A177-3AD203B41FA5}">
                      <a16:colId xmlns:a16="http://schemas.microsoft.com/office/drawing/2014/main" val="3725926043"/>
                    </a:ext>
                  </a:extLst>
                </a:gridCol>
                <a:gridCol w="1133112">
                  <a:extLst>
                    <a:ext uri="{9D8B030D-6E8A-4147-A177-3AD203B41FA5}">
                      <a16:colId xmlns:a16="http://schemas.microsoft.com/office/drawing/2014/main" val="2320274194"/>
                    </a:ext>
                  </a:extLst>
                </a:gridCol>
              </a:tblGrid>
              <a:tr h="191773">
                <a:tc>
                  <a:txBody>
                    <a:bodyPr/>
                    <a:lstStyle/>
                    <a:p>
                      <a:pPr algn="ctr" fontAlgn="t">
                        <a:lnSpc>
                          <a:spcPct val="107000"/>
                        </a:lnSpc>
                        <a:spcBef>
                          <a:spcPts val="0"/>
                        </a:spcBef>
                        <a:spcAft>
                          <a:spcPts val="800"/>
                        </a:spcAft>
                      </a:pPr>
                      <a:r>
                        <a:rPr lang="es-CL" sz="1600" b="0" i="0" u="none" strike="noStrike" dirty="0">
                          <a:effectLst/>
                          <a:latin typeface="Arial" panose="020B0604020202020204" pitchFamily="34" charset="0"/>
                        </a:rPr>
                        <a:t>Representantes por establecimientos</a:t>
                      </a:r>
                    </a:p>
                  </a:txBody>
                  <a:tcPr marL="88665" marR="88665" marT="123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s-CL" sz="1300" b="1" i="0" u="none" strike="noStrike" dirty="0">
                          <a:effectLst/>
                          <a:latin typeface="Calibri" panose="020F0502020204030204" pitchFamily="34" charset="0"/>
                          <a:ea typeface="Calibri" panose="020F0502020204030204" pitchFamily="34" charset="0"/>
                          <a:cs typeface="Times New Roman" panose="02020603050405020304" pitchFamily="18" charset="0"/>
                        </a:rPr>
                        <a:t>Número de participantes</a:t>
                      </a:r>
                      <a:endParaRPr lang="es-CL" sz="2300" b="0" i="0" u="none" strike="noStrike" dirty="0">
                        <a:effectLst/>
                        <a:latin typeface="Arial" panose="020B0604020202020204" pitchFamily="34" charset="0"/>
                      </a:endParaRPr>
                    </a:p>
                  </a:txBody>
                  <a:tcPr marL="88665" marR="88665" marT="123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3805506"/>
                  </a:ext>
                </a:extLst>
              </a:tr>
              <a:tr h="259896">
                <a:tc>
                  <a:txBody>
                    <a:bodyPr/>
                    <a:lstStyle/>
                    <a:p>
                      <a:pPr algn="ctr" fontAlgn="t">
                        <a:lnSpc>
                          <a:spcPct val="107000"/>
                        </a:lnSpc>
                        <a:spcBef>
                          <a:spcPts val="0"/>
                        </a:spcBef>
                        <a:spcAft>
                          <a:spcPts val="800"/>
                        </a:spcAft>
                      </a:pPr>
                      <a:r>
                        <a:rPr lang="es-CL" sz="1300" b="0" i="0" u="none" strike="noStrike">
                          <a:effectLst/>
                          <a:latin typeface="Calibri" panose="020F0502020204030204" pitchFamily="34" charset="0"/>
                          <a:ea typeface="Calibri" panose="020F0502020204030204" pitchFamily="34" charset="0"/>
                          <a:cs typeface="Times New Roman" panose="02020603050405020304" pitchFamily="18" charset="0"/>
                        </a:rPr>
                        <a:t>Directores(as)</a:t>
                      </a:r>
                      <a:endParaRPr lang="es-CL" sz="2300" b="0" i="0" u="none" strike="noStrike">
                        <a:effectLst/>
                        <a:latin typeface="Arial" panose="020B0604020202020204" pitchFamily="34" charset="0"/>
                      </a:endParaRPr>
                    </a:p>
                  </a:txBody>
                  <a:tcPr marL="88665" marR="88665" marT="123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s-CL" sz="1300" b="0" i="0" u="none" strike="noStrike">
                          <a:effectLst/>
                          <a:latin typeface="Calibri" panose="020F0502020204030204" pitchFamily="34" charset="0"/>
                          <a:ea typeface="Calibri" panose="020F0502020204030204" pitchFamily="34" charset="0"/>
                          <a:cs typeface="Times New Roman" panose="02020603050405020304" pitchFamily="18" charset="0"/>
                        </a:rPr>
                        <a:t>15</a:t>
                      </a:r>
                      <a:endParaRPr lang="es-CL" sz="2300" b="0" i="0" u="none" strike="noStrike">
                        <a:effectLst/>
                        <a:latin typeface="Arial" panose="020B0604020202020204" pitchFamily="34" charset="0"/>
                      </a:endParaRPr>
                    </a:p>
                  </a:txBody>
                  <a:tcPr marL="88665" marR="88665" marT="123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3309462"/>
                  </a:ext>
                </a:extLst>
              </a:tr>
              <a:tr h="259896">
                <a:tc>
                  <a:txBody>
                    <a:bodyPr/>
                    <a:lstStyle/>
                    <a:p>
                      <a:pPr algn="ctr" fontAlgn="t">
                        <a:lnSpc>
                          <a:spcPct val="107000"/>
                        </a:lnSpc>
                        <a:spcBef>
                          <a:spcPts val="0"/>
                        </a:spcBef>
                        <a:spcAft>
                          <a:spcPts val="800"/>
                        </a:spcAft>
                      </a:pPr>
                      <a:r>
                        <a:rPr lang="es-CL" sz="1300" b="0" i="0" u="none" strike="noStrike">
                          <a:effectLst/>
                          <a:latin typeface="Calibri" panose="020F0502020204030204" pitchFamily="34" charset="0"/>
                          <a:ea typeface="Calibri" panose="020F0502020204030204" pitchFamily="34" charset="0"/>
                          <a:cs typeface="Times New Roman" panose="02020603050405020304" pitchFamily="18" charset="0"/>
                        </a:rPr>
                        <a:t>Inspector(a) General</a:t>
                      </a:r>
                      <a:endParaRPr lang="es-CL" sz="2300" b="0" i="0" u="none" strike="noStrike">
                        <a:effectLst/>
                        <a:latin typeface="Arial" panose="020B0604020202020204" pitchFamily="34" charset="0"/>
                      </a:endParaRPr>
                    </a:p>
                  </a:txBody>
                  <a:tcPr marL="88665" marR="88665" marT="123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s-CL" sz="1300" b="0" i="0" u="none" strike="noStrike">
                          <a:effectLst/>
                          <a:latin typeface="Calibri" panose="020F0502020204030204" pitchFamily="34" charset="0"/>
                          <a:ea typeface="Calibri" panose="020F0502020204030204" pitchFamily="34" charset="0"/>
                          <a:cs typeface="Times New Roman" panose="02020603050405020304" pitchFamily="18" charset="0"/>
                        </a:rPr>
                        <a:t>15</a:t>
                      </a:r>
                      <a:endParaRPr lang="es-CL" sz="2300" b="0" i="0" u="none" strike="noStrike">
                        <a:effectLst/>
                        <a:latin typeface="Arial" panose="020B0604020202020204" pitchFamily="34" charset="0"/>
                      </a:endParaRPr>
                    </a:p>
                  </a:txBody>
                  <a:tcPr marL="88665" marR="88665" marT="123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7654563"/>
                  </a:ext>
                </a:extLst>
              </a:tr>
              <a:tr h="259896">
                <a:tc>
                  <a:txBody>
                    <a:bodyPr/>
                    <a:lstStyle/>
                    <a:p>
                      <a:pPr algn="ctr" fontAlgn="t">
                        <a:lnSpc>
                          <a:spcPct val="107000"/>
                        </a:lnSpc>
                        <a:spcBef>
                          <a:spcPts val="0"/>
                        </a:spcBef>
                        <a:spcAft>
                          <a:spcPts val="800"/>
                        </a:spcAft>
                      </a:pPr>
                      <a:r>
                        <a:rPr lang="es-CL" sz="1300" b="0" i="0" u="none" strike="noStrike" dirty="0">
                          <a:effectLst/>
                          <a:latin typeface="Calibri" panose="020F0502020204030204" pitchFamily="34" charset="0"/>
                          <a:ea typeface="Calibri" panose="020F0502020204030204" pitchFamily="34" charset="0"/>
                          <a:cs typeface="Times New Roman" panose="02020603050405020304" pitchFamily="18" charset="0"/>
                        </a:rPr>
                        <a:t>Jefe(a) Técnico(a)</a:t>
                      </a:r>
                      <a:endParaRPr lang="es-CL" sz="2300" b="0" i="0" u="none" strike="noStrike" dirty="0">
                        <a:effectLst/>
                        <a:latin typeface="Arial" panose="020B0604020202020204" pitchFamily="34" charset="0"/>
                      </a:endParaRPr>
                    </a:p>
                  </a:txBody>
                  <a:tcPr marL="88665" marR="88665" marT="123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s-CL" sz="1300" b="0" i="0" u="none" strike="noStrike">
                          <a:effectLst/>
                          <a:latin typeface="Calibri" panose="020F0502020204030204" pitchFamily="34" charset="0"/>
                          <a:ea typeface="Calibri" panose="020F0502020204030204" pitchFamily="34" charset="0"/>
                          <a:cs typeface="Times New Roman" panose="02020603050405020304" pitchFamily="18" charset="0"/>
                        </a:rPr>
                        <a:t>15</a:t>
                      </a:r>
                      <a:endParaRPr lang="es-CL" sz="2300" b="0" i="0" u="none" strike="noStrike">
                        <a:effectLst/>
                        <a:latin typeface="Arial" panose="020B0604020202020204" pitchFamily="34" charset="0"/>
                      </a:endParaRPr>
                    </a:p>
                  </a:txBody>
                  <a:tcPr marL="88665" marR="88665" marT="123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7579510"/>
                  </a:ext>
                </a:extLst>
              </a:tr>
              <a:tr h="259896">
                <a:tc>
                  <a:txBody>
                    <a:bodyPr/>
                    <a:lstStyle/>
                    <a:p>
                      <a:pPr algn="ctr" fontAlgn="t">
                        <a:lnSpc>
                          <a:spcPct val="107000"/>
                        </a:lnSpc>
                        <a:spcBef>
                          <a:spcPts val="0"/>
                        </a:spcBef>
                        <a:spcAft>
                          <a:spcPts val="800"/>
                        </a:spcAft>
                      </a:pPr>
                      <a:r>
                        <a:rPr lang="es-CL" sz="1300" b="0" i="0" u="none" strike="noStrike" dirty="0">
                          <a:effectLst/>
                          <a:latin typeface="Calibri" panose="020F0502020204030204" pitchFamily="34" charset="0"/>
                          <a:ea typeface="Calibri" panose="020F0502020204030204" pitchFamily="34" charset="0"/>
                          <a:cs typeface="Times New Roman" panose="02020603050405020304" pitchFamily="18" charset="0"/>
                        </a:rPr>
                        <a:t>Jefe(a) de Formación/especialidad</a:t>
                      </a:r>
                      <a:endParaRPr lang="es-CL" sz="2300" b="0" i="0" u="none" strike="noStrike" dirty="0">
                        <a:effectLst/>
                        <a:latin typeface="Arial" panose="020B0604020202020204" pitchFamily="34" charset="0"/>
                      </a:endParaRPr>
                    </a:p>
                  </a:txBody>
                  <a:tcPr marL="88665" marR="88665" marT="123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s-CL" sz="1300" b="0" i="0" u="none" strike="noStrike">
                          <a:effectLst/>
                          <a:latin typeface="Calibri" panose="020F0502020204030204" pitchFamily="34" charset="0"/>
                          <a:ea typeface="Calibri" panose="020F0502020204030204" pitchFamily="34" charset="0"/>
                          <a:cs typeface="Times New Roman" panose="02020603050405020304" pitchFamily="18" charset="0"/>
                        </a:rPr>
                        <a:t>15</a:t>
                      </a:r>
                      <a:endParaRPr lang="es-CL" sz="2300" b="0" i="0" u="none" strike="noStrike">
                        <a:effectLst/>
                        <a:latin typeface="Arial" panose="020B0604020202020204" pitchFamily="34" charset="0"/>
                      </a:endParaRPr>
                    </a:p>
                  </a:txBody>
                  <a:tcPr marL="88665" marR="88665" marT="123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1911349"/>
                  </a:ext>
                </a:extLst>
              </a:tr>
              <a:tr h="259896">
                <a:tc>
                  <a:txBody>
                    <a:bodyPr/>
                    <a:lstStyle/>
                    <a:p>
                      <a:pPr algn="ctr" fontAlgn="t">
                        <a:lnSpc>
                          <a:spcPct val="107000"/>
                        </a:lnSpc>
                        <a:spcBef>
                          <a:spcPts val="0"/>
                        </a:spcBef>
                        <a:spcAft>
                          <a:spcPts val="800"/>
                        </a:spcAft>
                      </a:pPr>
                      <a:r>
                        <a:rPr lang="es-CL" sz="1300" b="0" i="0" u="none" strike="noStrike">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Jefe(a) de Especialidad (número a definir)</a:t>
                      </a:r>
                      <a:endParaRPr lang="es-CL" sz="2300" b="0" i="0" u="none" strike="noStrike">
                        <a:solidFill>
                          <a:schemeClr val="tx1"/>
                        </a:solidFill>
                        <a:effectLst/>
                        <a:latin typeface="Arial" panose="020B0604020202020204" pitchFamily="34" charset="0"/>
                      </a:endParaRPr>
                    </a:p>
                  </a:txBody>
                  <a:tcPr marL="88665" marR="88665" marT="123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s-CL" sz="1300" b="0" i="0" u="none" strike="noStrike">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15</a:t>
                      </a:r>
                      <a:endParaRPr lang="es-CL" sz="2300" b="0" i="0" u="none" strike="noStrike">
                        <a:solidFill>
                          <a:schemeClr val="tx1"/>
                        </a:solidFill>
                        <a:effectLst/>
                        <a:latin typeface="Arial" panose="020B0604020202020204" pitchFamily="34" charset="0"/>
                      </a:endParaRPr>
                    </a:p>
                  </a:txBody>
                  <a:tcPr marL="88665" marR="88665" marT="123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6775348"/>
                  </a:ext>
                </a:extLst>
              </a:tr>
              <a:tr h="259896">
                <a:tc>
                  <a:txBody>
                    <a:bodyPr/>
                    <a:lstStyle/>
                    <a:p>
                      <a:pPr algn="ctr" fontAlgn="t">
                        <a:lnSpc>
                          <a:spcPct val="107000"/>
                        </a:lnSpc>
                        <a:spcBef>
                          <a:spcPts val="0"/>
                        </a:spcBef>
                        <a:spcAft>
                          <a:spcPts val="800"/>
                        </a:spcAft>
                      </a:pPr>
                      <a:r>
                        <a:rPr lang="es-CL" sz="1300" b="0" i="0" u="none" strike="noStrike">
                          <a:effectLst/>
                          <a:latin typeface="Calibri" panose="020F0502020204030204" pitchFamily="34" charset="0"/>
                          <a:ea typeface="Calibri" panose="020F0502020204030204" pitchFamily="34" charset="0"/>
                          <a:cs typeface="Times New Roman" panose="02020603050405020304" pitchFamily="18" charset="0"/>
                        </a:rPr>
                        <a:t>Orientador(a)</a:t>
                      </a:r>
                      <a:endParaRPr lang="es-CL" sz="2300" b="0" i="0" u="none" strike="noStrike">
                        <a:effectLst/>
                        <a:latin typeface="Arial" panose="020B0604020202020204" pitchFamily="34" charset="0"/>
                      </a:endParaRPr>
                    </a:p>
                  </a:txBody>
                  <a:tcPr marL="88665" marR="88665" marT="123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s-CL" sz="1300" b="0" i="0" u="none" strike="noStrike">
                          <a:effectLst/>
                          <a:latin typeface="Calibri" panose="020F0502020204030204" pitchFamily="34" charset="0"/>
                          <a:ea typeface="Calibri" panose="020F0502020204030204" pitchFamily="34" charset="0"/>
                          <a:cs typeface="Times New Roman" panose="02020603050405020304" pitchFamily="18" charset="0"/>
                        </a:rPr>
                        <a:t>15</a:t>
                      </a:r>
                      <a:endParaRPr lang="es-CL" sz="2300" b="0" i="0" u="none" strike="noStrike">
                        <a:effectLst/>
                        <a:latin typeface="Arial" panose="020B0604020202020204" pitchFamily="34" charset="0"/>
                      </a:endParaRPr>
                    </a:p>
                  </a:txBody>
                  <a:tcPr marL="88665" marR="88665" marT="123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518088"/>
                  </a:ext>
                </a:extLst>
              </a:tr>
              <a:tr h="259896">
                <a:tc>
                  <a:txBody>
                    <a:bodyPr/>
                    <a:lstStyle/>
                    <a:p>
                      <a:pPr algn="ctr" fontAlgn="t">
                        <a:lnSpc>
                          <a:spcPct val="107000"/>
                        </a:lnSpc>
                        <a:spcBef>
                          <a:spcPts val="0"/>
                        </a:spcBef>
                        <a:spcAft>
                          <a:spcPts val="800"/>
                        </a:spcAft>
                      </a:pPr>
                      <a:r>
                        <a:rPr lang="es-CL" sz="1300" b="0" i="0" u="none" strike="noStrike">
                          <a:effectLst/>
                          <a:latin typeface="Calibri" panose="020F0502020204030204" pitchFamily="34" charset="0"/>
                          <a:ea typeface="Calibri" panose="020F0502020204030204" pitchFamily="34" charset="0"/>
                          <a:cs typeface="Times New Roman" panose="02020603050405020304" pitchFamily="18" charset="0"/>
                        </a:rPr>
                        <a:t>Encargado de convivencia</a:t>
                      </a:r>
                      <a:endParaRPr lang="es-CL" sz="2300" b="0" i="0" u="none" strike="noStrike">
                        <a:effectLst/>
                        <a:latin typeface="Arial" panose="020B0604020202020204" pitchFamily="34" charset="0"/>
                      </a:endParaRPr>
                    </a:p>
                  </a:txBody>
                  <a:tcPr marL="88665" marR="88665" marT="123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s-CL" sz="1300" b="0" i="0" u="none" strike="noStrike">
                          <a:effectLst/>
                          <a:latin typeface="Calibri" panose="020F0502020204030204" pitchFamily="34" charset="0"/>
                          <a:ea typeface="Calibri" panose="020F0502020204030204" pitchFamily="34" charset="0"/>
                          <a:cs typeface="Times New Roman" panose="02020603050405020304" pitchFamily="18" charset="0"/>
                        </a:rPr>
                        <a:t>15</a:t>
                      </a:r>
                      <a:endParaRPr lang="es-CL" sz="2300" b="0" i="0" u="none" strike="noStrike">
                        <a:effectLst/>
                        <a:latin typeface="Arial" panose="020B0604020202020204" pitchFamily="34" charset="0"/>
                      </a:endParaRPr>
                    </a:p>
                  </a:txBody>
                  <a:tcPr marL="88665" marR="88665" marT="123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8156520"/>
                  </a:ext>
                </a:extLst>
              </a:tr>
              <a:tr h="287006">
                <a:tc>
                  <a:txBody>
                    <a:bodyPr/>
                    <a:lstStyle/>
                    <a:p>
                      <a:pPr marL="457200" algn="r" fontAlgn="t">
                        <a:lnSpc>
                          <a:spcPct val="107000"/>
                        </a:lnSpc>
                        <a:spcBef>
                          <a:spcPts val="0"/>
                        </a:spcBef>
                        <a:spcAft>
                          <a:spcPts val="800"/>
                        </a:spcAft>
                      </a:pPr>
                      <a:r>
                        <a:rPr lang="es-CL" sz="1500" b="1" i="0" u="none" strike="noStrike">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Total año 1 - 2</a:t>
                      </a:r>
                      <a:endParaRPr lang="es-CL" sz="1500" b="1" i="0" u="none" strike="noStrike">
                        <a:solidFill>
                          <a:schemeClr val="tx1"/>
                        </a:solidFill>
                        <a:effectLst/>
                        <a:latin typeface="Arial" panose="020B0604020202020204" pitchFamily="34" charset="0"/>
                      </a:endParaRPr>
                    </a:p>
                  </a:txBody>
                  <a:tcPr marL="88665" marR="88665" marT="123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FB7A2"/>
                    </a:solidFill>
                  </a:tcPr>
                </a:tc>
                <a:tc>
                  <a:txBody>
                    <a:bodyPr/>
                    <a:lstStyle/>
                    <a:p>
                      <a:pPr algn="ctr" fontAlgn="t">
                        <a:lnSpc>
                          <a:spcPct val="107000"/>
                        </a:lnSpc>
                        <a:spcBef>
                          <a:spcPts val="0"/>
                        </a:spcBef>
                        <a:spcAft>
                          <a:spcPts val="800"/>
                        </a:spcAft>
                      </a:pPr>
                      <a:r>
                        <a:rPr lang="es-CL" sz="1500" b="1" i="0"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105</a:t>
                      </a:r>
                      <a:endParaRPr lang="es-CL" sz="1500" b="1" i="0" u="none" strike="noStrike" dirty="0">
                        <a:solidFill>
                          <a:schemeClr val="tx1"/>
                        </a:solidFill>
                        <a:effectLst/>
                        <a:latin typeface="Arial" panose="020B0604020202020204" pitchFamily="34" charset="0"/>
                      </a:endParaRPr>
                    </a:p>
                  </a:txBody>
                  <a:tcPr marL="88665" marR="88665" marT="123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FB7A2"/>
                    </a:solidFill>
                  </a:tcPr>
                </a:tc>
                <a:extLst>
                  <a:ext uri="{0D108BD9-81ED-4DB2-BD59-A6C34878D82A}">
                    <a16:rowId xmlns:a16="http://schemas.microsoft.com/office/drawing/2014/main" val="2635561653"/>
                  </a:ext>
                </a:extLst>
              </a:tr>
              <a:tr h="287006">
                <a:tc>
                  <a:txBody>
                    <a:bodyPr/>
                    <a:lstStyle/>
                    <a:p>
                      <a:pPr marL="457200" algn="r" fontAlgn="t">
                        <a:lnSpc>
                          <a:spcPct val="107000"/>
                        </a:lnSpc>
                        <a:spcBef>
                          <a:spcPts val="0"/>
                        </a:spcBef>
                        <a:spcAft>
                          <a:spcPts val="800"/>
                        </a:spcAft>
                      </a:pPr>
                      <a:r>
                        <a:rPr lang="es-CL" sz="1500" b="1" i="0" u="none" strike="noStrike" dirty="0">
                          <a:solidFill>
                            <a:schemeClr val="tx1"/>
                          </a:solidFill>
                          <a:effectLst/>
                          <a:latin typeface="Arial" panose="020B0604020202020204" pitchFamily="34" charset="0"/>
                        </a:rPr>
                        <a:t>Representantes sostenedor</a:t>
                      </a:r>
                    </a:p>
                  </a:txBody>
                  <a:tcPr marL="88665" marR="88665" marT="123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FB7A2"/>
                    </a:solidFill>
                  </a:tcPr>
                </a:tc>
                <a:tc>
                  <a:txBody>
                    <a:bodyPr/>
                    <a:lstStyle/>
                    <a:p>
                      <a:pPr algn="ctr" fontAlgn="t">
                        <a:lnSpc>
                          <a:spcPct val="107000"/>
                        </a:lnSpc>
                        <a:spcBef>
                          <a:spcPts val="0"/>
                        </a:spcBef>
                        <a:spcAft>
                          <a:spcPts val="800"/>
                        </a:spcAft>
                      </a:pPr>
                      <a:r>
                        <a:rPr lang="es-CL" sz="1500" b="1" i="0" u="none" strike="noStrike" dirty="0">
                          <a:solidFill>
                            <a:schemeClr val="tx1"/>
                          </a:solidFill>
                          <a:effectLst/>
                          <a:latin typeface="Arial" panose="020B0604020202020204" pitchFamily="34" charset="0"/>
                        </a:rPr>
                        <a:t>10</a:t>
                      </a:r>
                    </a:p>
                  </a:txBody>
                  <a:tcPr marL="88665" marR="88665" marT="123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FB7A2"/>
                    </a:solidFill>
                  </a:tcPr>
                </a:tc>
                <a:extLst>
                  <a:ext uri="{0D108BD9-81ED-4DB2-BD59-A6C34878D82A}">
                    <a16:rowId xmlns:a16="http://schemas.microsoft.com/office/drawing/2014/main" val="3577166230"/>
                  </a:ext>
                </a:extLst>
              </a:tr>
            </a:tbl>
          </a:graphicData>
        </a:graphic>
      </p:graphicFrame>
      <p:graphicFrame>
        <p:nvGraphicFramePr>
          <p:cNvPr id="2" name="Tabla 2">
            <a:extLst>
              <a:ext uri="{FF2B5EF4-FFF2-40B4-BE49-F238E27FC236}">
                <a16:creationId xmlns:a16="http://schemas.microsoft.com/office/drawing/2014/main" id="{60651587-77CB-4F94-97B7-E576E8DC807F}"/>
              </a:ext>
            </a:extLst>
          </p:cNvPr>
          <p:cNvGraphicFramePr>
            <a:graphicFrameLocks noGrp="1"/>
          </p:cNvGraphicFramePr>
          <p:nvPr>
            <p:extLst>
              <p:ext uri="{D42A27DB-BD31-4B8C-83A1-F6EECF244321}">
                <p14:modId xmlns:p14="http://schemas.microsoft.com/office/powerpoint/2010/main" val="2682938827"/>
              </p:ext>
            </p:extLst>
          </p:nvPr>
        </p:nvGraphicFramePr>
        <p:xfrm>
          <a:off x="6166894" y="2023313"/>
          <a:ext cx="4734121" cy="3708400"/>
        </p:xfrm>
        <a:graphic>
          <a:graphicData uri="http://schemas.openxmlformats.org/drawingml/2006/table">
            <a:tbl>
              <a:tblPr firstRow="1" bandRow="1">
                <a:tableStyleId>{69CF1AB2-1976-4502-BF36-3FF5EA218861}</a:tableStyleId>
              </a:tblPr>
              <a:tblGrid>
                <a:gridCol w="4734121">
                  <a:extLst>
                    <a:ext uri="{9D8B030D-6E8A-4147-A177-3AD203B41FA5}">
                      <a16:colId xmlns:a16="http://schemas.microsoft.com/office/drawing/2014/main" val="1573710470"/>
                    </a:ext>
                  </a:extLst>
                </a:gridCol>
              </a:tblGrid>
              <a:tr h="370840">
                <a:tc>
                  <a:txBody>
                    <a:bodyPr/>
                    <a:lstStyle/>
                    <a:p>
                      <a:pPr algn="ctr"/>
                      <a:r>
                        <a:rPr lang="es-CL" dirty="0"/>
                        <a:t>Recoleta (2)</a:t>
                      </a:r>
                    </a:p>
                  </a:txBody>
                  <a:tcPr/>
                </a:tc>
                <a:extLst>
                  <a:ext uri="{0D108BD9-81ED-4DB2-BD59-A6C34878D82A}">
                    <a16:rowId xmlns:a16="http://schemas.microsoft.com/office/drawing/2014/main" val="968365564"/>
                  </a:ext>
                </a:extLst>
              </a:tr>
              <a:tr h="370840">
                <a:tc>
                  <a:txBody>
                    <a:bodyPr/>
                    <a:lstStyle/>
                    <a:p>
                      <a:pPr algn="ctr"/>
                      <a:r>
                        <a:rPr lang="es-CL" dirty="0"/>
                        <a:t>Quinta Normal (3)</a:t>
                      </a:r>
                    </a:p>
                  </a:txBody>
                  <a:tcPr/>
                </a:tc>
                <a:extLst>
                  <a:ext uri="{0D108BD9-81ED-4DB2-BD59-A6C34878D82A}">
                    <a16:rowId xmlns:a16="http://schemas.microsoft.com/office/drawing/2014/main" val="2546908905"/>
                  </a:ext>
                </a:extLst>
              </a:tr>
              <a:tr h="370840">
                <a:tc>
                  <a:txBody>
                    <a:bodyPr/>
                    <a:lstStyle/>
                    <a:p>
                      <a:pPr algn="ctr"/>
                      <a:r>
                        <a:rPr lang="es-CL" dirty="0"/>
                        <a:t>San Bernardo (2)</a:t>
                      </a:r>
                    </a:p>
                  </a:txBody>
                  <a:tcPr/>
                </a:tc>
                <a:extLst>
                  <a:ext uri="{0D108BD9-81ED-4DB2-BD59-A6C34878D82A}">
                    <a16:rowId xmlns:a16="http://schemas.microsoft.com/office/drawing/2014/main" val="51767453"/>
                  </a:ext>
                </a:extLst>
              </a:tr>
              <a:tr h="370840">
                <a:tc>
                  <a:txBody>
                    <a:bodyPr/>
                    <a:lstStyle/>
                    <a:p>
                      <a:pPr algn="ctr"/>
                      <a:r>
                        <a:rPr lang="es-CL" dirty="0"/>
                        <a:t>Ñuñoa(1)</a:t>
                      </a:r>
                    </a:p>
                  </a:txBody>
                  <a:tcPr/>
                </a:tc>
                <a:extLst>
                  <a:ext uri="{0D108BD9-81ED-4DB2-BD59-A6C34878D82A}">
                    <a16:rowId xmlns:a16="http://schemas.microsoft.com/office/drawing/2014/main" val="412236510"/>
                  </a:ext>
                </a:extLst>
              </a:tr>
              <a:tr h="370840">
                <a:tc>
                  <a:txBody>
                    <a:bodyPr/>
                    <a:lstStyle/>
                    <a:p>
                      <a:pPr algn="ctr"/>
                      <a:r>
                        <a:rPr lang="es-CL" dirty="0"/>
                        <a:t>El Bosque (2)</a:t>
                      </a:r>
                    </a:p>
                  </a:txBody>
                  <a:tcPr/>
                </a:tc>
                <a:extLst>
                  <a:ext uri="{0D108BD9-81ED-4DB2-BD59-A6C34878D82A}">
                    <a16:rowId xmlns:a16="http://schemas.microsoft.com/office/drawing/2014/main" val="2382967462"/>
                  </a:ext>
                </a:extLst>
              </a:tr>
              <a:tr h="370840">
                <a:tc>
                  <a:txBody>
                    <a:bodyPr/>
                    <a:lstStyle/>
                    <a:p>
                      <a:pPr algn="ctr"/>
                      <a:r>
                        <a:rPr lang="es-CL" dirty="0"/>
                        <a:t>Isla de Maipo (2)</a:t>
                      </a:r>
                    </a:p>
                  </a:txBody>
                  <a:tcPr/>
                </a:tc>
                <a:extLst>
                  <a:ext uri="{0D108BD9-81ED-4DB2-BD59-A6C34878D82A}">
                    <a16:rowId xmlns:a16="http://schemas.microsoft.com/office/drawing/2014/main" val="1827643557"/>
                  </a:ext>
                </a:extLst>
              </a:tr>
              <a:tr h="370840">
                <a:tc>
                  <a:txBody>
                    <a:bodyPr/>
                    <a:lstStyle/>
                    <a:p>
                      <a:pPr algn="ctr"/>
                      <a:r>
                        <a:rPr lang="es-CL" dirty="0"/>
                        <a:t>Huechuraba (1)</a:t>
                      </a:r>
                    </a:p>
                  </a:txBody>
                  <a:tcPr/>
                </a:tc>
                <a:extLst>
                  <a:ext uri="{0D108BD9-81ED-4DB2-BD59-A6C34878D82A}">
                    <a16:rowId xmlns:a16="http://schemas.microsoft.com/office/drawing/2014/main" val="942240302"/>
                  </a:ext>
                </a:extLst>
              </a:tr>
              <a:tr h="370840">
                <a:tc>
                  <a:txBody>
                    <a:bodyPr/>
                    <a:lstStyle/>
                    <a:p>
                      <a:pPr algn="ctr"/>
                      <a:r>
                        <a:rPr lang="es-CL" dirty="0"/>
                        <a:t>La Reina (1)</a:t>
                      </a:r>
                    </a:p>
                  </a:txBody>
                  <a:tcPr/>
                </a:tc>
                <a:extLst>
                  <a:ext uri="{0D108BD9-81ED-4DB2-BD59-A6C34878D82A}">
                    <a16:rowId xmlns:a16="http://schemas.microsoft.com/office/drawing/2014/main" val="1138782900"/>
                  </a:ext>
                </a:extLst>
              </a:tr>
              <a:tr h="370840">
                <a:tc>
                  <a:txBody>
                    <a:bodyPr/>
                    <a:lstStyle/>
                    <a:p>
                      <a:pPr algn="ctr"/>
                      <a:r>
                        <a:rPr lang="es-CL" dirty="0"/>
                        <a:t>La Florida (1)</a:t>
                      </a:r>
                    </a:p>
                  </a:txBody>
                  <a:tcPr/>
                </a:tc>
                <a:extLst>
                  <a:ext uri="{0D108BD9-81ED-4DB2-BD59-A6C34878D82A}">
                    <a16:rowId xmlns:a16="http://schemas.microsoft.com/office/drawing/2014/main" val="59156612"/>
                  </a:ext>
                </a:extLst>
              </a:tr>
              <a:tr h="370840">
                <a:tc>
                  <a:txBody>
                    <a:bodyPr/>
                    <a:lstStyle/>
                    <a:p>
                      <a:pPr algn="ctr"/>
                      <a:r>
                        <a:rPr lang="es-CL" dirty="0"/>
                        <a:t>Buin (1)</a:t>
                      </a:r>
                    </a:p>
                  </a:txBody>
                  <a:tcPr/>
                </a:tc>
                <a:extLst>
                  <a:ext uri="{0D108BD9-81ED-4DB2-BD59-A6C34878D82A}">
                    <a16:rowId xmlns:a16="http://schemas.microsoft.com/office/drawing/2014/main" val="843752516"/>
                  </a:ext>
                </a:extLst>
              </a:tr>
            </a:tbl>
          </a:graphicData>
        </a:graphic>
      </p:graphicFrame>
    </p:spTree>
    <p:extLst>
      <p:ext uri="{BB962C8B-B14F-4D97-AF65-F5344CB8AC3E}">
        <p14:creationId xmlns:p14="http://schemas.microsoft.com/office/powerpoint/2010/main" val="75658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extLst>
    <p:ext uri="{6950BFC3-D8DA-4A85-94F7-54DA5524770B}">
      <p188:commentRel xmlns:p188="http://schemas.microsoft.com/office/powerpoint/2018/8/main" xmlns="" r:id="rId5"/>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FB07BC-DCF7-4014-B031-69B9F185D894}"/>
              </a:ext>
            </a:extLst>
          </p:cNvPr>
          <p:cNvSpPr>
            <a:spLocks noGrp="1"/>
          </p:cNvSpPr>
          <p:nvPr>
            <p:ph type="title"/>
          </p:nvPr>
        </p:nvSpPr>
        <p:spPr>
          <a:xfrm>
            <a:off x="838200" y="900702"/>
            <a:ext cx="10515600" cy="1325563"/>
          </a:xfrm>
        </p:spPr>
        <p:txBody>
          <a:bodyPr>
            <a:normAutofit fontScale="90000"/>
          </a:bodyPr>
          <a:lstStyle/>
          <a:p>
            <a:pPr algn="ctr"/>
            <a:r>
              <a:rPr lang="es-ES" sz="2700" dirty="0">
                <a:effectLst/>
                <a:latin typeface="+mn-lt"/>
                <a:ea typeface="Calibri" panose="020F0502020204030204" pitchFamily="34" charset="0"/>
              </a:rPr>
              <a:t>Proyecto plurianual que busca </a:t>
            </a:r>
            <a:r>
              <a:rPr lang="es-ES" sz="2700" b="1" dirty="0">
                <a:effectLst/>
                <a:latin typeface="+mn-lt"/>
                <a:ea typeface="Calibri" panose="020F0502020204030204" pitchFamily="34" charset="0"/>
              </a:rPr>
              <a:t>desarrollar capacidades de liderazgo y gestión curricular</a:t>
            </a:r>
            <a:r>
              <a:rPr lang="es-ES" sz="2700" dirty="0">
                <a:effectLst/>
                <a:latin typeface="+mn-lt"/>
                <a:ea typeface="Calibri" panose="020F0502020204030204" pitchFamily="34" charset="0"/>
              </a:rPr>
              <a:t> en equipos directivos,  liderazgos medios y representantes del sostenedor</a:t>
            </a:r>
            <a:r>
              <a:rPr lang="es-CL" sz="4400" dirty="0"/>
              <a:t/>
            </a:r>
            <a:br>
              <a:rPr lang="es-CL" sz="4400" dirty="0"/>
            </a:br>
            <a:endParaRPr lang="es-CL" dirty="0"/>
          </a:p>
        </p:txBody>
      </p:sp>
      <p:sp>
        <p:nvSpPr>
          <p:cNvPr id="3" name="Marcador de contenido 2">
            <a:extLst>
              <a:ext uri="{FF2B5EF4-FFF2-40B4-BE49-F238E27FC236}">
                <a16:creationId xmlns:a16="http://schemas.microsoft.com/office/drawing/2014/main" id="{1DF839BA-2A72-422D-BA66-F2B504E7D3F0}"/>
              </a:ext>
            </a:extLst>
          </p:cNvPr>
          <p:cNvSpPr>
            <a:spLocks noGrp="1"/>
          </p:cNvSpPr>
          <p:nvPr>
            <p:ph idx="1"/>
          </p:nvPr>
        </p:nvSpPr>
        <p:spPr>
          <a:xfrm>
            <a:off x="566058" y="2118586"/>
            <a:ext cx="3755296" cy="3838712"/>
          </a:xfrm>
        </p:spPr>
        <p:txBody>
          <a:bodyPr>
            <a:normAutofit/>
          </a:bodyPr>
          <a:lstStyle/>
          <a:p>
            <a:pPr algn="ctr"/>
            <a:endParaRPr lang="es-CL" sz="2400" dirty="0"/>
          </a:p>
          <a:p>
            <a:pPr marL="0" indent="0" algn="ctr">
              <a:buNone/>
            </a:pPr>
            <a:r>
              <a:rPr lang="es-CL" sz="2400" dirty="0"/>
              <a:t>El proyecto se implementará durante cuatro años y en su conjunto fortalece el desarrollo de 16 prácticas de liderazgo y gestión curricular considerando en el año 1:</a:t>
            </a:r>
          </a:p>
        </p:txBody>
      </p:sp>
      <p:pic>
        <p:nvPicPr>
          <p:cNvPr id="4" name="Imagen 3">
            <a:extLst>
              <a:ext uri="{FF2B5EF4-FFF2-40B4-BE49-F238E27FC236}">
                <a16:creationId xmlns:a16="http://schemas.microsoft.com/office/drawing/2014/main" id="{201A2D89-463B-40E2-8A39-0D258FA75B7D}"/>
              </a:ext>
            </a:extLst>
          </p:cNvPr>
          <p:cNvPicPr>
            <a:picLocks noChangeAspect="1"/>
          </p:cNvPicPr>
          <p:nvPr/>
        </p:nvPicPr>
        <p:blipFill>
          <a:blip r:embed="rId2"/>
          <a:stretch>
            <a:fillRect/>
          </a:stretch>
        </p:blipFill>
        <p:spPr>
          <a:xfrm>
            <a:off x="111333" y="-24357"/>
            <a:ext cx="1683960" cy="627017"/>
          </a:xfrm>
          <a:prstGeom prst="rect">
            <a:avLst/>
          </a:prstGeom>
        </p:spPr>
      </p:pic>
      <p:graphicFrame>
        <p:nvGraphicFramePr>
          <p:cNvPr id="6" name="Tabla 5">
            <a:extLst>
              <a:ext uri="{FF2B5EF4-FFF2-40B4-BE49-F238E27FC236}">
                <a16:creationId xmlns:a16="http://schemas.microsoft.com/office/drawing/2014/main" id="{1E95F64E-B1AA-4E36-AA24-151E9EB7B9FE}"/>
              </a:ext>
            </a:extLst>
          </p:cNvPr>
          <p:cNvGraphicFramePr>
            <a:graphicFrameLocks noGrp="1"/>
          </p:cNvGraphicFramePr>
          <p:nvPr>
            <p:extLst>
              <p:ext uri="{D42A27DB-BD31-4B8C-83A1-F6EECF244321}">
                <p14:modId xmlns:p14="http://schemas.microsoft.com/office/powerpoint/2010/main" val="2506650552"/>
              </p:ext>
            </p:extLst>
          </p:nvPr>
        </p:nvGraphicFramePr>
        <p:xfrm>
          <a:off x="5273038" y="2226265"/>
          <a:ext cx="6352905" cy="3348612"/>
        </p:xfrm>
        <a:graphic>
          <a:graphicData uri="http://schemas.openxmlformats.org/drawingml/2006/table">
            <a:tbl>
              <a:tblPr firstRow="1" firstCol="1" bandRow="1">
                <a:tableStyleId>{9D7B26C5-4107-4FEC-AEDC-1716B250A1EF}</a:tableStyleId>
              </a:tblPr>
              <a:tblGrid>
                <a:gridCol w="6352905">
                  <a:extLst>
                    <a:ext uri="{9D8B030D-6E8A-4147-A177-3AD203B41FA5}">
                      <a16:colId xmlns:a16="http://schemas.microsoft.com/office/drawing/2014/main" val="3473543913"/>
                    </a:ext>
                  </a:extLst>
                </a:gridCol>
              </a:tblGrid>
              <a:tr h="0">
                <a:tc>
                  <a:txBody>
                    <a:bodyPr/>
                    <a:lstStyle/>
                    <a:p>
                      <a:pPr marL="0" lvl="0" indent="0" algn="just">
                        <a:lnSpc>
                          <a:spcPct val="115000"/>
                        </a:lnSpc>
                        <a:spcBef>
                          <a:spcPts val="600"/>
                        </a:spcBef>
                        <a:spcAft>
                          <a:spcPts val="1200"/>
                        </a:spcAft>
                        <a:buFont typeface="+mj-lt"/>
                        <a:buNone/>
                      </a:pPr>
                      <a:r>
                        <a:rPr lang="es-CL" sz="1400" b="0" dirty="0">
                          <a:effectLst/>
                        </a:rPr>
                        <a:t>El director y el equipo directivo sistematizan continuamente los datos relevantes de la gestión escolar y los utilizan para tomar decisiones. </a:t>
                      </a:r>
                      <a:endParaRPr lang="es-CL" sz="1400" b="0" dirty="0">
                        <a:solidFill>
                          <a:srgbClr val="000000"/>
                        </a:solidFill>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519609812"/>
                  </a:ext>
                </a:extLst>
              </a:tr>
              <a:tr h="0">
                <a:tc>
                  <a:txBody>
                    <a:bodyPr/>
                    <a:lstStyle/>
                    <a:p>
                      <a:pPr marL="0" lvl="0" indent="0" algn="just">
                        <a:lnSpc>
                          <a:spcPct val="115000"/>
                        </a:lnSpc>
                        <a:spcBef>
                          <a:spcPts val="600"/>
                        </a:spcBef>
                        <a:spcAft>
                          <a:spcPts val="1200"/>
                        </a:spcAft>
                        <a:buFont typeface="+mj-lt"/>
                        <a:buNone/>
                      </a:pPr>
                      <a:r>
                        <a:rPr lang="es-CL" sz="1400" b="0" dirty="0">
                          <a:effectLst/>
                        </a:rPr>
                        <a:t>El director monitorea la implementación del plan de mejoramiento, evalúa el cumplimiento de las metas y realiza adecuaciones cuando corresponda. </a:t>
                      </a:r>
                      <a:endParaRPr lang="es-CL" sz="1400" b="0" dirty="0">
                        <a:solidFill>
                          <a:srgbClr val="000000"/>
                        </a:solidFill>
                        <a:effectLst/>
                        <a:latin typeface="Calibri" panose="020F0502020204030204" pitchFamily="34" charset="0"/>
                        <a:ea typeface="Calibri" panose="020F0502020204030204" pitchFamily="34" charset="0"/>
                      </a:endParaRPr>
                    </a:p>
                  </a:txBody>
                  <a:tcPr marL="68580" marR="68580" marT="0" marB="0" anchor="ctr">
                    <a:solidFill>
                      <a:srgbClr val="64F8BC">
                        <a:alpha val="75686"/>
                      </a:srgbClr>
                    </a:solidFill>
                  </a:tcPr>
                </a:tc>
                <a:extLst>
                  <a:ext uri="{0D108BD9-81ED-4DB2-BD59-A6C34878D82A}">
                    <a16:rowId xmlns:a16="http://schemas.microsoft.com/office/drawing/2014/main" val="3453782500"/>
                  </a:ext>
                </a:extLst>
              </a:tr>
              <a:tr h="0">
                <a:tc>
                  <a:txBody>
                    <a:bodyPr/>
                    <a:lstStyle/>
                    <a:p>
                      <a:pPr marL="0" lvl="0" indent="0" algn="just">
                        <a:lnSpc>
                          <a:spcPct val="115000"/>
                        </a:lnSpc>
                        <a:spcBef>
                          <a:spcPts val="600"/>
                        </a:spcBef>
                        <a:spcAft>
                          <a:spcPts val="1200"/>
                        </a:spcAft>
                        <a:buFont typeface="+mj-lt"/>
                        <a:buNone/>
                      </a:pPr>
                      <a:r>
                        <a:rPr lang="es-CL" sz="1400" b="0" dirty="0">
                          <a:effectLst/>
                        </a:rPr>
                        <a:t>El director y el equipo técnico-pedagógico coordinan la implementación efectiva de las Bases Curriculares y de los programas de estudio. </a:t>
                      </a:r>
                      <a:endParaRPr lang="es-CL" sz="1400" b="0" dirty="0">
                        <a:solidFill>
                          <a:srgbClr val="000000"/>
                        </a:solidFill>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181528089"/>
                  </a:ext>
                </a:extLst>
              </a:tr>
              <a:tr h="0">
                <a:tc>
                  <a:txBody>
                    <a:bodyPr/>
                    <a:lstStyle/>
                    <a:p>
                      <a:pPr marL="0" lvl="0" indent="0" algn="just">
                        <a:lnSpc>
                          <a:spcPct val="115000"/>
                        </a:lnSpc>
                        <a:spcBef>
                          <a:spcPts val="600"/>
                        </a:spcBef>
                        <a:spcAft>
                          <a:spcPts val="1200"/>
                        </a:spcAft>
                        <a:buFont typeface="+mj-lt"/>
                        <a:buNone/>
                      </a:pPr>
                      <a:r>
                        <a:rPr lang="es-CL" sz="1400" b="0" dirty="0">
                          <a:effectLst/>
                        </a:rPr>
                        <a:t>El director y el equipo técnico-pedagógico acuerdan con los docentes lineamientos pedagógicos comunes para la    implementación efectiva del currículum. </a:t>
                      </a:r>
                      <a:endParaRPr lang="es-CL" sz="1400" b="0" dirty="0">
                        <a:solidFill>
                          <a:srgbClr val="000000"/>
                        </a:solidFill>
                        <a:effectLst/>
                        <a:latin typeface="Calibri" panose="020F0502020204030204" pitchFamily="34" charset="0"/>
                        <a:ea typeface="Calibri" panose="020F0502020204030204" pitchFamily="34" charset="0"/>
                      </a:endParaRPr>
                    </a:p>
                  </a:txBody>
                  <a:tcPr marL="68580" marR="68580" marT="0" marB="0" anchor="ctr">
                    <a:solidFill>
                      <a:srgbClr val="64F8BC">
                        <a:alpha val="84000"/>
                      </a:srgbClr>
                    </a:solidFill>
                  </a:tcPr>
                </a:tc>
                <a:extLst>
                  <a:ext uri="{0D108BD9-81ED-4DB2-BD59-A6C34878D82A}">
                    <a16:rowId xmlns:a16="http://schemas.microsoft.com/office/drawing/2014/main" val="78148111"/>
                  </a:ext>
                </a:extLst>
              </a:tr>
              <a:tr h="0">
                <a:tc>
                  <a:txBody>
                    <a:bodyPr/>
                    <a:lstStyle/>
                    <a:p>
                      <a:pPr marL="0" lvl="0" indent="0" algn="just">
                        <a:lnSpc>
                          <a:spcPct val="115000"/>
                        </a:lnSpc>
                        <a:spcBef>
                          <a:spcPts val="600"/>
                        </a:spcBef>
                        <a:spcAft>
                          <a:spcPts val="1200"/>
                        </a:spcAft>
                        <a:buFont typeface="+mj-lt"/>
                        <a:buNone/>
                      </a:pPr>
                      <a:r>
                        <a:rPr lang="es-CL" sz="1400" b="0" dirty="0">
                          <a:effectLst/>
                        </a:rPr>
                        <a:t>El establecimiento gestiona el desarrollo profesional y técnico del personal según las necesidades pedagógicas y administrativas. </a:t>
                      </a:r>
                      <a:endParaRPr lang="es-CL" sz="1400" b="0" dirty="0">
                        <a:solidFill>
                          <a:srgbClr val="000000"/>
                        </a:solidFill>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308279394"/>
                  </a:ext>
                </a:extLst>
              </a:tr>
              <a:tr h="0">
                <a:tc>
                  <a:txBody>
                    <a:bodyPr/>
                    <a:lstStyle/>
                    <a:p>
                      <a:pPr marL="0" lvl="0" indent="0" algn="just">
                        <a:lnSpc>
                          <a:spcPct val="115000"/>
                        </a:lnSpc>
                        <a:spcBef>
                          <a:spcPts val="600"/>
                        </a:spcBef>
                        <a:spcAft>
                          <a:spcPts val="1200"/>
                        </a:spcAft>
                        <a:buFont typeface="+mj-lt"/>
                        <a:buNone/>
                      </a:pPr>
                      <a:r>
                        <a:rPr lang="es-CL" sz="1400" b="0" dirty="0">
                          <a:effectLst/>
                        </a:rPr>
                        <a:t>El equipo técnico pedagógico y los docentes se coordinan para desarrollar análisis sobre la realidad del contexto y necesidades del territorio, estableciendo condiciones para el trabajo integrado entre asignaturas de formación general y los módulos de las especialidades.</a:t>
                      </a:r>
                      <a:endParaRPr lang="es-CL" sz="1400" b="0" dirty="0">
                        <a:solidFill>
                          <a:srgbClr val="000000"/>
                        </a:solidFill>
                        <a:effectLst/>
                        <a:latin typeface="Calibri" panose="020F0502020204030204" pitchFamily="34" charset="0"/>
                        <a:ea typeface="Calibri" panose="020F0502020204030204" pitchFamily="34" charset="0"/>
                      </a:endParaRPr>
                    </a:p>
                  </a:txBody>
                  <a:tcPr marL="68580" marR="68580" marT="0" marB="0" anchor="ctr">
                    <a:solidFill>
                      <a:srgbClr val="64F8BC">
                        <a:alpha val="82000"/>
                      </a:srgbClr>
                    </a:solidFill>
                  </a:tcPr>
                </a:tc>
                <a:extLst>
                  <a:ext uri="{0D108BD9-81ED-4DB2-BD59-A6C34878D82A}">
                    <a16:rowId xmlns:a16="http://schemas.microsoft.com/office/drawing/2014/main" val="420603218"/>
                  </a:ext>
                </a:extLst>
              </a:tr>
            </a:tbl>
          </a:graphicData>
        </a:graphic>
      </p:graphicFrame>
    </p:spTree>
    <p:extLst>
      <p:ext uri="{BB962C8B-B14F-4D97-AF65-F5344CB8AC3E}">
        <p14:creationId xmlns:p14="http://schemas.microsoft.com/office/powerpoint/2010/main" val="2648899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DBA71F71-0F34-412B-A088-672023CEE669}"/>
              </a:ext>
            </a:extLst>
          </p:cNvPr>
          <p:cNvSpPr>
            <a:spLocks noGrp="1"/>
          </p:cNvSpPr>
          <p:nvPr>
            <p:ph type="body" idx="1"/>
          </p:nvPr>
        </p:nvSpPr>
        <p:spPr>
          <a:xfrm>
            <a:off x="839788" y="790510"/>
            <a:ext cx="5157787" cy="823912"/>
          </a:xfrm>
        </p:spPr>
        <p:txBody>
          <a:bodyPr/>
          <a:lstStyle/>
          <a:p>
            <a:pPr algn="ctr"/>
            <a:r>
              <a:rPr lang="es-CL" dirty="0"/>
              <a:t>JUSTIFICACIÓN</a:t>
            </a:r>
          </a:p>
        </p:txBody>
      </p:sp>
      <p:sp>
        <p:nvSpPr>
          <p:cNvPr id="6" name="Marcador de contenido 5">
            <a:extLst>
              <a:ext uri="{FF2B5EF4-FFF2-40B4-BE49-F238E27FC236}">
                <a16:creationId xmlns:a16="http://schemas.microsoft.com/office/drawing/2014/main" id="{29F13E25-E063-4E9D-B285-E72011DECC19}"/>
              </a:ext>
            </a:extLst>
          </p:cNvPr>
          <p:cNvSpPr>
            <a:spLocks noGrp="1"/>
          </p:cNvSpPr>
          <p:nvPr>
            <p:ph sz="half" idx="2"/>
          </p:nvPr>
        </p:nvSpPr>
        <p:spPr>
          <a:xfrm>
            <a:off x="839788" y="1982560"/>
            <a:ext cx="5157787" cy="3934913"/>
          </a:xfrm>
        </p:spPr>
        <p:txBody>
          <a:bodyPr>
            <a:normAutofit fontScale="77500" lnSpcReduction="20000"/>
          </a:bodyPr>
          <a:lstStyle/>
          <a:p>
            <a:r>
              <a:rPr lang="es-CL" dirty="0"/>
              <a:t>Desafíos EMTP</a:t>
            </a:r>
          </a:p>
          <a:p>
            <a:pPr algn="just"/>
            <a:r>
              <a:rPr lang="es-ES_tradnl" sz="2100" dirty="0">
                <a:effectLst/>
                <a:latin typeface="Calibri" panose="020F0502020204030204" pitchFamily="34" charset="0"/>
                <a:ea typeface="Calibri" panose="020F0502020204030204" pitchFamily="34" charset="0"/>
                <a:cs typeface="Calibri" panose="020F0502020204030204" pitchFamily="34" charset="0"/>
              </a:rPr>
              <a:t>El primero corresponde a necesidades de formación profesional de docentes que se desempeñan en esta modalidad de enseñanza y que no han sido abordadas con eficacia, en particular en su relación con otros profesores de la formación general. Agencia de la Calidad (2016).</a:t>
            </a:r>
          </a:p>
          <a:p>
            <a:pPr algn="just"/>
            <a:r>
              <a:rPr lang="es-ES_tradnl" sz="2100" dirty="0">
                <a:effectLst/>
                <a:latin typeface="Arial" panose="020B0604020202020204" pitchFamily="34" charset="0"/>
                <a:ea typeface="Calibri" panose="020F0502020204030204" pitchFamily="34" charset="0"/>
                <a:cs typeface="Arial" panose="020B0604020202020204" pitchFamily="34" charset="0"/>
              </a:rPr>
              <a:t>a) las prácticas institucionales predominantes se constituyen en uno de los principales obstáculos para identificar y orientar la elección vocacional de los estudiantes; </a:t>
            </a:r>
          </a:p>
          <a:p>
            <a:pPr algn="just"/>
            <a:r>
              <a:rPr lang="es-ES_tradnl" sz="2100" dirty="0">
                <a:effectLst/>
                <a:latin typeface="Arial" panose="020B0604020202020204" pitchFamily="34" charset="0"/>
                <a:ea typeface="Calibri" panose="020F0502020204030204" pitchFamily="34" charset="0"/>
                <a:cs typeface="Arial" panose="020B0604020202020204" pitchFamily="34" charset="0"/>
              </a:rPr>
              <a:t>b) existe una escasa articulación entre la formación general y la formación diferenciada; y</a:t>
            </a:r>
          </a:p>
          <a:p>
            <a:pPr algn="just"/>
            <a:r>
              <a:rPr lang="es-ES_tradnl" sz="2100" dirty="0">
                <a:effectLst/>
                <a:latin typeface="Arial" panose="020B0604020202020204" pitchFamily="34" charset="0"/>
                <a:ea typeface="Calibri" panose="020F0502020204030204" pitchFamily="34" charset="0"/>
                <a:cs typeface="Arial" panose="020B0604020202020204" pitchFamily="34" charset="0"/>
              </a:rPr>
              <a:t> c) la vinculación con el entorno productivo y comunitario es inorgánica y frágil.</a:t>
            </a:r>
            <a:r>
              <a:rPr lang="es-ES_tradnl" sz="2100" dirty="0">
                <a:effectLst/>
                <a:latin typeface="Arial" panose="020B0604020202020204" pitchFamily="34" charset="0"/>
                <a:ea typeface="Calibri" panose="020F0502020204030204" pitchFamily="34" charset="0"/>
              </a:rPr>
              <a:t> Sepúlveda, Valdebenito y </a:t>
            </a:r>
            <a:r>
              <a:rPr lang="es-ES_tradnl" sz="2100" dirty="0" err="1">
                <a:effectLst/>
                <a:latin typeface="Arial" panose="020B0604020202020204" pitchFamily="34" charset="0"/>
                <a:ea typeface="Calibri" panose="020F0502020204030204" pitchFamily="34" charset="0"/>
              </a:rPr>
              <a:t>Jacovkis</a:t>
            </a:r>
            <a:r>
              <a:rPr lang="es-ES_tradnl" sz="2100" dirty="0">
                <a:effectLst/>
                <a:latin typeface="Arial" panose="020B0604020202020204" pitchFamily="34" charset="0"/>
                <a:ea typeface="Calibri" panose="020F0502020204030204" pitchFamily="34" charset="0"/>
              </a:rPr>
              <a:t>  (2018) </a:t>
            </a:r>
            <a:endParaRPr lang="es-CL" sz="2100" dirty="0">
              <a:effectLst/>
              <a:latin typeface="Arial" panose="020B0604020202020204" pitchFamily="34" charset="0"/>
              <a:ea typeface="Calibri" panose="020F0502020204030204" pitchFamily="34" charset="0"/>
              <a:cs typeface="Times New Roman" panose="02020603050405020304" pitchFamily="18" charset="0"/>
            </a:endParaRPr>
          </a:p>
          <a:p>
            <a:pPr marL="0" indent="0" algn="just">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 </a:t>
            </a:r>
            <a:endParaRPr lang="es-CL" dirty="0">
              <a:latin typeface="Calibri" panose="020F0502020204030204" pitchFamily="34" charset="0"/>
              <a:cs typeface="Calibri" panose="020F0502020204030204" pitchFamily="34" charset="0"/>
            </a:endParaRPr>
          </a:p>
        </p:txBody>
      </p:sp>
      <p:sp>
        <p:nvSpPr>
          <p:cNvPr id="7" name="Marcador de texto 6">
            <a:extLst>
              <a:ext uri="{FF2B5EF4-FFF2-40B4-BE49-F238E27FC236}">
                <a16:creationId xmlns:a16="http://schemas.microsoft.com/office/drawing/2014/main" id="{4967E74C-DA36-4387-9748-EBC01FEF48E0}"/>
              </a:ext>
            </a:extLst>
          </p:cNvPr>
          <p:cNvSpPr>
            <a:spLocks noGrp="1"/>
          </p:cNvSpPr>
          <p:nvPr>
            <p:ph type="body" sz="quarter" idx="3"/>
          </p:nvPr>
        </p:nvSpPr>
        <p:spPr>
          <a:xfrm>
            <a:off x="6169024" y="862014"/>
            <a:ext cx="5183188" cy="823912"/>
          </a:xfrm>
        </p:spPr>
        <p:txBody>
          <a:bodyPr/>
          <a:lstStyle/>
          <a:p>
            <a:pPr algn="ctr"/>
            <a:r>
              <a:rPr lang="es-CL" dirty="0"/>
              <a:t>RELEVANCIA</a:t>
            </a:r>
          </a:p>
        </p:txBody>
      </p:sp>
      <p:sp>
        <p:nvSpPr>
          <p:cNvPr id="8" name="Marcador de contenido 7">
            <a:extLst>
              <a:ext uri="{FF2B5EF4-FFF2-40B4-BE49-F238E27FC236}">
                <a16:creationId xmlns:a16="http://schemas.microsoft.com/office/drawing/2014/main" id="{4F412574-E01B-41DD-B8F2-C3AD95441E8E}"/>
              </a:ext>
            </a:extLst>
          </p:cNvPr>
          <p:cNvSpPr>
            <a:spLocks noGrp="1"/>
          </p:cNvSpPr>
          <p:nvPr>
            <p:ph sz="quarter" idx="4"/>
          </p:nvPr>
        </p:nvSpPr>
        <p:spPr>
          <a:xfrm>
            <a:off x="6169024" y="2347593"/>
            <a:ext cx="5183188" cy="3684588"/>
          </a:xfrm>
        </p:spPr>
        <p:txBody>
          <a:bodyPr>
            <a:normAutofit fontScale="77500" lnSpcReduction="20000"/>
          </a:bodyPr>
          <a:lstStyle/>
          <a:p>
            <a:pPr algn="ctr"/>
            <a:r>
              <a:rPr lang="es-CL" sz="2300" dirty="0">
                <a:solidFill>
                  <a:schemeClr val="tx1">
                    <a:lumMod val="65000"/>
                    <a:lumOff val="35000"/>
                  </a:schemeClr>
                </a:solidFill>
              </a:rPr>
              <a:t>Modelo de formación para el fortalecimiento del liderazgo y gestión curricular para EMTP que propicie la articulación de la Formación General y Diferenciada, que considere </a:t>
            </a:r>
            <a:r>
              <a:rPr lang="es-CL" sz="2100" dirty="0">
                <a:solidFill>
                  <a:schemeClr val="tx1">
                    <a:lumMod val="65000"/>
                    <a:lumOff val="35000"/>
                  </a:schemeClr>
                </a:solidFill>
              </a:rPr>
              <a:t>estrategias </a:t>
            </a:r>
            <a:r>
              <a:rPr lang="es-CL" sz="1800" dirty="0">
                <a:solidFill>
                  <a:schemeClr val="tx1">
                    <a:lumMod val="65000"/>
                    <a:lumOff val="35000"/>
                  </a:schemeClr>
                </a:solidFill>
              </a:rPr>
              <a:t>y </a:t>
            </a:r>
            <a:r>
              <a:rPr lang="es-CL" sz="2300" dirty="0">
                <a:solidFill>
                  <a:schemeClr val="tx1">
                    <a:lumMod val="65000"/>
                    <a:lumOff val="35000"/>
                  </a:schemeClr>
                </a:solidFill>
              </a:rPr>
              <a:t>herramientas para el liderazgo en este ámbito</a:t>
            </a:r>
            <a:endParaRPr lang="es-CL" sz="2300" dirty="0"/>
          </a:p>
        </p:txBody>
      </p:sp>
      <p:pic>
        <p:nvPicPr>
          <p:cNvPr id="11" name="Imagen 10">
            <a:extLst>
              <a:ext uri="{FF2B5EF4-FFF2-40B4-BE49-F238E27FC236}">
                <a16:creationId xmlns:a16="http://schemas.microsoft.com/office/drawing/2014/main" id="{AC8414C6-FE13-4F90-8D72-D5F9895A701B}"/>
              </a:ext>
            </a:extLst>
          </p:cNvPr>
          <p:cNvPicPr>
            <a:picLocks noChangeAspect="1"/>
          </p:cNvPicPr>
          <p:nvPr/>
        </p:nvPicPr>
        <p:blipFill>
          <a:blip r:embed="rId2"/>
          <a:stretch>
            <a:fillRect/>
          </a:stretch>
        </p:blipFill>
        <p:spPr>
          <a:xfrm>
            <a:off x="111333" y="-24357"/>
            <a:ext cx="1683960" cy="627017"/>
          </a:xfrm>
          <a:prstGeom prst="rect">
            <a:avLst/>
          </a:prstGeom>
        </p:spPr>
      </p:pic>
    </p:spTree>
    <p:extLst>
      <p:ext uri="{BB962C8B-B14F-4D97-AF65-F5344CB8AC3E}">
        <p14:creationId xmlns:p14="http://schemas.microsoft.com/office/powerpoint/2010/main" val="1875775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80E16C-C0A4-4216-BAAF-013954E4D824}"/>
              </a:ext>
            </a:extLst>
          </p:cNvPr>
          <p:cNvSpPr>
            <a:spLocks noGrp="1"/>
          </p:cNvSpPr>
          <p:nvPr>
            <p:ph type="title"/>
          </p:nvPr>
        </p:nvSpPr>
        <p:spPr/>
        <p:txBody>
          <a:bodyPr>
            <a:normAutofit/>
          </a:bodyPr>
          <a:lstStyle/>
          <a:p>
            <a:pPr algn="ctr"/>
            <a:r>
              <a:rPr lang="es-CL" sz="3200" b="1" dirty="0">
                <a:solidFill>
                  <a:srgbClr val="002060"/>
                </a:solidFill>
              </a:rPr>
              <a:t>CARACTERÍSTICAS DE LA PROPUESTA</a:t>
            </a:r>
          </a:p>
        </p:txBody>
      </p:sp>
      <p:graphicFrame>
        <p:nvGraphicFramePr>
          <p:cNvPr id="4" name="Marcador de contenido 3">
            <a:extLst>
              <a:ext uri="{FF2B5EF4-FFF2-40B4-BE49-F238E27FC236}">
                <a16:creationId xmlns:a16="http://schemas.microsoft.com/office/drawing/2014/main" id="{B997E5D8-CF00-4346-982A-13DCB419C468}"/>
              </a:ext>
            </a:extLst>
          </p:cNvPr>
          <p:cNvGraphicFramePr>
            <a:graphicFrameLocks noGrp="1"/>
          </p:cNvGraphicFramePr>
          <p:nvPr>
            <p:ph idx="1"/>
            <p:extLst>
              <p:ext uri="{D42A27DB-BD31-4B8C-83A1-F6EECF244321}">
                <p14:modId xmlns:p14="http://schemas.microsoft.com/office/powerpoint/2010/main" val="4139476694"/>
              </p:ext>
            </p:extLst>
          </p:nvPr>
        </p:nvGraphicFramePr>
        <p:xfrm>
          <a:off x="67491" y="1528354"/>
          <a:ext cx="12057017" cy="4740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B9F68963-0922-4F06-AE02-75CE30B27C74}"/>
              </a:ext>
            </a:extLst>
          </p:cNvPr>
          <p:cNvPicPr>
            <a:picLocks noChangeAspect="1"/>
          </p:cNvPicPr>
          <p:nvPr/>
        </p:nvPicPr>
        <p:blipFill>
          <a:blip r:embed="rId7"/>
          <a:stretch>
            <a:fillRect/>
          </a:stretch>
        </p:blipFill>
        <p:spPr>
          <a:xfrm>
            <a:off x="111333" y="-24357"/>
            <a:ext cx="1683960" cy="627017"/>
          </a:xfrm>
          <a:prstGeom prst="rect">
            <a:avLst/>
          </a:prstGeom>
        </p:spPr>
      </p:pic>
    </p:spTree>
    <p:extLst>
      <p:ext uri="{BB962C8B-B14F-4D97-AF65-F5344CB8AC3E}">
        <p14:creationId xmlns:p14="http://schemas.microsoft.com/office/powerpoint/2010/main" val="245540977"/>
      </p:ext>
    </p:extLst>
  </p:cSld>
  <p:clrMapOvr>
    <a:masterClrMapping/>
  </p:clrMapOvr>
  <p:extLst>
    <p:ext uri="{6950BFC3-D8DA-4A85-94F7-54DA5524770B}">
      <p188:commentRel xmlns:p188="http://schemas.microsoft.com/office/powerpoint/2018/8/main" xmlns="" r:id="rId8"/>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dibujo, rueda&#10;&#10;Descripción generada automáticamente">
            <a:extLst>
              <a:ext uri="{FF2B5EF4-FFF2-40B4-BE49-F238E27FC236}">
                <a16:creationId xmlns:a16="http://schemas.microsoft.com/office/drawing/2014/main" id="{A41FA751-6F2D-490E-A76B-BB5E5D54BF41}"/>
              </a:ext>
            </a:extLst>
          </p:cNvPr>
          <p:cNvPicPr>
            <a:picLocks noChangeAspect="1"/>
          </p:cNvPicPr>
          <p:nvPr/>
        </p:nvPicPr>
        <p:blipFill>
          <a:blip r:embed="rId3"/>
          <a:stretch>
            <a:fillRect/>
          </a:stretch>
        </p:blipFill>
        <p:spPr>
          <a:xfrm>
            <a:off x="123538" y="335399"/>
            <a:ext cx="367603" cy="426558"/>
          </a:xfrm>
          <a:prstGeom prst="rect">
            <a:avLst/>
          </a:prstGeom>
        </p:spPr>
      </p:pic>
      <p:sp>
        <p:nvSpPr>
          <p:cNvPr id="5" name="Rectángulo 4">
            <a:extLst>
              <a:ext uri="{FF2B5EF4-FFF2-40B4-BE49-F238E27FC236}">
                <a16:creationId xmlns:a16="http://schemas.microsoft.com/office/drawing/2014/main" id="{3FBDEB8F-A2DB-45DB-A5E1-F1D653A66157}"/>
              </a:ext>
            </a:extLst>
          </p:cNvPr>
          <p:cNvSpPr/>
          <p:nvPr/>
        </p:nvSpPr>
        <p:spPr>
          <a:xfrm>
            <a:off x="614679" y="261076"/>
            <a:ext cx="45719" cy="602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6" name="Imagen 5">
            <a:extLst>
              <a:ext uri="{FF2B5EF4-FFF2-40B4-BE49-F238E27FC236}">
                <a16:creationId xmlns:a16="http://schemas.microsoft.com/office/drawing/2014/main" id="{1AAB6BE3-A70A-4E99-BB95-9161C42408AF}"/>
              </a:ext>
            </a:extLst>
          </p:cNvPr>
          <p:cNvPicPr>
            <a:picLocks noChangeAspect="1"/>
          </p:cNvPicPr>
          <p:nvPr/>
        </p:nvPicPr>
        <p:blipFill>
          <a:blip r:embed="rId4"/>
          <a:stretch>
            <a:fillRect/>
          </a:stretch>
        </p:blipFill>
        <p:spPr>
          <a:xfrm>
            <a:off x="614679" y="228397"/>
            <a:ext cx="1683960" cy="766681"/>
          </a:xfrm>
          <a:prstGeom prst="rect">
            <a:avLst/>
          </a:prstGeom>
        </p:spPr>
      </p:pic>
      <p:sp>
        <p:nvSpPr>
          <p:cNvPr id="10" name="CuadroTexto 9">
            <a:extLst>
              <a:ext uri="{FF2B5EF4-FFF2-40B4-BE49-F238E27FC236}">
                <a16:creationId xmlns:a16="http://schemas.microsoft.com/office/drawing/2014/main" id="{574DD9AD-1F29-4D57-89D3-9623C6A18B6C}"/>
              </a:ext>
            </a:extLst>
          </p:cNvPr>
          <p:cNvSpPr txBox="1"/>
          <p:nvPr/>
        </p:nvSpPr>
        <p:spPr>
          <a:xfrm>
            <a:off x="3048000" y="2967335"/>
            <a:ext cx="6096000" cy="923330"/>
          </a:xfrm>
          <a:prstGeom prst="rect">
            <a:avLst/>
          </a:prstGeom>
          <a:noFill/>
        </p:spPr>
        <p:txBody>
          <a:bodyPr wrap="square">
            <a:spAutoFit/>
          </a:bodyPr>
          <a:lstStyle/>
          <a:p>
            <a:r>
              <a:rPr lang="es-ES" sz="1800" dirty="0">
                <a:solidFill>
                  <a:schemeClr val="bg1"/>
                </a:solidFill>
                <a:effectLst/>
                <a:latin typeface="+mn-lt"/>
                <a:ea typeface="Calibri" panose="020F0502020204030204" pitchFamily="34" charset="0"/>
              </a:rPr>
              <a:t>Proyecto plurianual que busca </a:t>
            </a:r>
            <a:r>
              <a:rPr lang="es-ES" sz="1800" b="1" dirty="0">
                <a:solidFill>
                  <a:schemeClr val="bg1"/>
                </a:solidFill>
                <a:effectLst/>
                <a:latin typeface="+mn-lt"/>
                <a:ea typeface="Calibri" panose="020F0502020204030204" pitchFamily="34" charset="0"/>
              </a:rPr>
              <a:t>desarrollar capacidades de liderazgo y gestión curricular</a:t>
            </a:r>
            <a:r>
              <a:rPr lang="es-ES" sz="1800" dirty="0">
                <a:solidFill>
                  <a:schemeClr val="bg1"/>
                </a:solidFill>
                <a:effectLst/>
                <a:latin typeface="+mn-lt"/>
                <a:ea typeface="Calibri" panose="020F0502020204030204" pitchFamily="34" charset="0"/>
              </a:rPr>
              <a:t> en equipos directivos,  liderazgos medios y representantes del sostenedor</a:t>
            </a:r>
            <a:endParaRPr lang="es-CL" dirty="0"/>
          </a:p>
        </p:txBody>
      </p:sp>
      <p:sp>
        <p:nvSpPr>
          <p:cNvPr id="19" name="CuadroTexto 18">
            <a:extLst>
              <a:ext uri="{FF2B5EF4-FFF2-40B4-BE49-F238E27FC236}">
                <a16:creationId xmlns:a16="http://schemas.microsoft.com/office/drawing/2014/main" id="{ECC5A175-5DAF-4A2B-85B1-B6092BBB2620}"/>
              </a:ext>
            </a:extLst>
          </p:cNvPr>
          <p:cNvSpPr txBox="1"/>
          <p:nvPr/>
        </p:nvSpPr>
        <p:spPr>
          <a:xfrm>
            <a:off x="7166975" y="1566475"/>
            <a:ext cx="1907594" cy="423401"/>
          </a:xfrm>
          <a:prstGeom prst="rect">
            <a:avLst/>
          </a:prstGeom>
          <a:noFill/>
        </p:spPr>
        <p:txBody>
          <a:bodyPr wrap="square">
            <a:spAutoFit/>
          </a:bodyPr>
          <a:lstStyle/>
          <a:p>
            <a:pPr algn="ctr"/>
            <a:endParaRPr lang="es-CL" sz="1500" dirty="0">
              <a:solidFill>
                <a:srgbClr val="3FB7A2"/>
              </a:solidFill>
              <a:latin typeface="Arial Narrow" panose="020B0606020202030204" pitchFamily="34" charset="0"/>
            </a:endParaRPr>
          </a:p>
        </p:txBody>
      </p:sp>
      <p:sp>
        <p:nvSpPr>
          <p:cNvPr id="22" name="Elipse 21">
            <a:extLst>
              <a:ext uri="{FF2B5EF4-FFF2-40B4-BE49-F238E27FC236}">
                <a16:creationId xmlns:a16="http://schemas.microsoft.com/office/drawing/2014/main" id="{F7280CB2-740A-423A-9CF9-01E1560093ED}"/>
              </a:ext>
            </a:extLst>
          </p:cNvPr>
          <p:cNvSpPr/>
          <p:nvPr/>
        </p:nvSpPr>
        <p:spPr>
          <a:xfrm>
            <a:off x="7388746" y="2478271"/>
            <a:ext cx="2222583" cy="2222583"/>
          </a:xfrm>
          <a:prstGeom prst="ellipse">
            <a:avLst/>
          </a:prstGeom>
          <a:solidFill>
            <a:srgbClr val="FFFFFF">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28" name="Grupo 27">
            <a:extLst>
              <a:ext uri="{FF2B5EF4-FFF2-40B4-BE49-F238E27FC236}">
                <a16:creationId xmlns:a16="http://schemas.microsoft.com/office/drawing/2014/main" id="{CDACED26-6DD9-4521-8129-A7BF9EA6A4F1}"/>
              </a:ext>
            </a:extLst>
          </p:cNvPr>
          <p:cNvGrpSpPr/>
          <p:nvPr/>
        </p:nvGrpSpPr>
        <p:grpSpPr>
          <a:xfrm>
            <a:off x="9962346" y="1209995"/>
            <a:ext cx="2030808" cy="1012344"/>
            <a:chOff x="1888719" y="2355818"/>
            <a:chExt cx="1287803" cy="772681"/>
          </a:xfrm>
        </p:grpSpPr>
        <p:sp>
          <p:nvSpPr>
            <p:cNvPr id="29" name="Rectángulo: esquinas redondeadas 28">
              <a:extLst>
                <a:ext uri="{FF2B5EF4-FFF2-40B4-BE49-F238E27FC236}">
                  <a16:creationId xmlns:a16="http://schemas.microsoft.com/office/drawing/2014/main" id="{E1608A6E-A643-42FC-9365-AC1F00B3B280}"/>
                </a:ext>
              </a:extLst>
            </p:cNvPr>
            <p:cNvSpPr/>
            <p:nvPr/>
          </p:nvSpPr>
          <p:spPr>
            <a:xfrm>
              <a:off x="1888719" y="2355818"/>
              <a:ext cx="1287803" cy="772681"/>
            </a:xfrm>
            <a:prstGeom prst="roundRect">
              <a:avLst>
                <a:gd name="adj" fmla="val 10000"/>
              </a:avLst>
            </a:prstGeom>
          </p:spPr>
          <p:style>
            <a:lnRef idx="2">
              <a:schemeClr val="lt1">
                <a:hueOff val="0"/>
                <a:satOff val="0"/>
                <a:lumOff val="0"/>
                <a:alphaOff val="0"/>
              </a:schemeClr>
            </a:lnRef>
            <a:fillRef idx="1">
              <a:schemeClr val="accent5">
                <a:hueOff val="-2534453"/>
                <a:satOff val="-6532"/>
                <a:lumOff val="-4412"/>
                <a:alphaOff val="0"/>
              </a:schemeClr>
            </a:fillRef>
            <a:effectRef idx="0">
              <a:schemeClr val="accent5">
                <a:hueOff val="-2534453"/>
                <a:satOff val="-6532"/>
                <a:lumOff val="-4412"/>
                <a:alphaOff val="0"/>
              </a:schemeClr>
            </a:effectRef>
            <a:fontRef idx="minor">
              <a:schemeClr val="lt1"/>
            </a:fontRef>
          </p:style>
        </p:sp>
        <p:sp>
          <p:nvSpPr>
            <p:cNvPr id="30" name="Rectángulo: esquinas redondeadas 4">
              <a:extLst>
                <a:ext uri="{FF2B5EF4-FFF2-40B4-BE49-F238E27FC236}">
                  <a16:creationId xmlns:a16="http://schemas.microsoft.com/office/drawing/2014/main" id="{5D6A0577-479E-433C-813A-9259C8D62952}"/>
                </a:ext>
              </a:extLst>
            </p:cNvPr>
            <p:cNvSpPr txBox="1"/>
            <p:nvPr/>
          </p:nvSpPr>
          <p:spPr>
            <a:xfrm>
              <a:off x="1933981" y="2510171"/>
              <a:ext cx="1242541" cy="3637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L" sz="2000" b="1" kern="1200" dirty="0">
                  <a:latin typeface="Arial Narrow" panose="020B0606020202030204" pitchFamily="34" charset="0"/>
                </a:rPr>
                <a:t>10 SOSTENEDORES</a:t>
              </a:r>
            </a:p>
          </p:txBody>
        </p:sp>
      </p:grpSp>
      <p:grpSp>
        <p:nvGrpSpPr>
          <p:cNvPr id="31" name="Grupo 30">
            <a:extLst>
              <a:ext uri="{FF2B5EF4-FFF2-40B4-BE49-F238E27FC236}">
                <a16:creationId xmlns:a16="http://schemas.microsoft.com/office/drawing/2014/main" id="{070AA168-8C65-452E-8E99-4E5E4486AF00}"/>
              </a:ext>
            </a:extLst>
          </p:cNvPr>
          <p:cNvGrpSpPr/>
          <p:nvPr/>
        </p:nvGrpSpPr>
        <p:grpSpPr>
          <a:xfrm>
            <a:off x="7691437" y="1209995"/>
            <a:ext cx="2169317" cy="1012344"/>
            <a:chOff x="2372" y="2355818"/>
            <a:chExt cx="1287803" cy="772681"/>
          </a:xfrm>
          <a:solidFill>
            <a:srgbClr val="33CCFF"/>
          </a:solidFill>
        </p:grpSpPr>
        <p:sp>
          <p:nvSpPr>
            <p:cNvPr id="33" name="Rectángulo: esquinas redondeadas 32">
              <a:extLst>
                <a:ext uri="{FF2B5EF4-FFF2-40B4-BE49-F238E27FC236}">
                  <a16:creationId xmlns:a16="http://schemas.microsoft.com/office/drawing/2014/main" id="{C1031213-F66C-48A0-83E3-D08B9D04DE79}"/>
                </a:ext>
              </a:extLst>
            </p:cNvPr>
            <p:cNvSpPr/>
            <p:nvPr/>
          </p:nvSpPr>
          <p:spPr>
            <a:xfrm>
              <a:off x="2372" y="2355818"/>
              <a:ext cx="1287803" cy="772681"/>
            </a:xfrm>
            <a:prstGeom prst="roundRect">
              <a:avLst>
                <a:gd name="adj" fmla="val 10000"/>
              </a:avLst>
            </a:prstGeom>
            <a:grpFill/>
          </p:spPr>
          <p:style>
            <a:lnRef idx="2">
              <a:schemeClr val="lt1">
                <a:hueOff val="0"/>
                <a:satOff val="0"/>
                <a:lumOff val="0"/>
                <a:alphaOff val="0"/>
              </a:schemeClr>
            </a:lnRef>
            <a:fillRef idx="1">
              <a:schemeClr val="accent5">
                <a:hueOff val="-1689636"/>
                <a:satOff val="-4355"/>
                <a:lumOff val="-2941"/>
                <a:alphaOff val="0"/>
              </a:schemeClr>
            </a:fillRef>
            <a:effectRef idx="0">
              <a:schemeClr val="accent5">
                <a:hueOff val="-1689636"/>
                <a:satOff val="-4355"/>
                <a:lumOff val="-2941"/>
                <a:alphaOff val="0"/>
              </a:schemeClr>
            </a:effectRef>
            <a:fontRef idx="minor">
              <a:schemeClr val="lt1"/>
            </a:fontRef>
          </p:style>
        </p:sp>
        <p:sp>
          <p:nvSpPr>
            <p:cNvPr id="34" name="Rectángulo: esquinas redondeadas 4">
              <a:extLst>
                <a:ext uri="{FF2B5EF4-FFF2-40B4-BE49-F238E27FC236}">
                  <a16:creationId xmlns:a16="http://schemas.microsoft.com/office/drawing/2014/main" id="{CBE153DC-CB89-44D0-9F21-FC7AC988C964}"/>
                </a:ext>
              </a:extLst>
            </p:cNvPr>
            <p:cNvSpPr txBox="1"/>
            <p:nvPr/>
          </p:nvSpPr>
          <p:spPr>
            <a:xfrm>
              <a:off x="25003" y="2378449"/>
              <a:ext cx="1242541" cy="7274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L" sz="2000" b="1" kern="1200" dirty="0">
                  <a:latin typeface="Arial Narrow" panose="020B0606020202030204" pitchFamily="34" charset="0"/>
                </a:rPr>
                <a:t>105 PARTICIPANTES EE</a:t>
              </a:r>
            </a:p>
          </p:txBody>
        </p:sp>
      </p:grpSp>
      <p:sp>
        <p:nvSpPr>
          <p:cNvPr id="8" name="Rectángulo: esquinas redondeadas 7">
            <a:extLst>
              <a:ext uri="{FF2B5EF4-FFF2-40B4-BE49-F238E27FC236}">
                <a16:creationId xmlns:a16="http://schemas.microsoft.com/office/drawing/2014/main" id="{2DE9B9C2-9B8B-4C00-9ACE-8C9E85110E3E}"/>
              </a:ext>
            </a:extLst>
          </p:cNvPr>
          <p:cNvSpPr/>
          <p:nvPr/>
        </p:nvSpPr>
        <p:spPr>
          <a:xfrm>
            <a:off x="415653" y="1027757"/>
            <a:ext cx="5113369" cy="5404257"/>
          </a:xfrm>
          <a:prstGeom prst="roundRect">
            <a:avLst/>
          </a:prstGeom>
          <a:solidFill>
            <a:schemeClr val="bg1">
              <a:lumMod val="9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1800" b="1" dirty="0">
                <a:solidFill>
                  <a:schemeClr val="tx1"/>
                </a:solidFill>
                <a:effectLst/>
                <a:latin typeface="Calibri" panose="020F0502020204030204" pitchFamily="34" charset="0"/>
                <a:ea typeface="Calibri" panose="020F0502020204030204" pitchFamily="34" charset="0"/>
              </a:rPr>
              <a:t>El ciclo formativo y de acompañamiento está organizado en cuatro procesos:</a:t>
            </a:r>
            <a:endParaRPr lang="es-CL" dirty="0">
              <a:solidFill>
                <a:schemeClr val="tx1"/>
              </a:solidFill>
            </a:endParaRPr>
          </a:p>
        </p:txBody>
      </p:sp>
      <p:sp>
        <p:nvSpPr>
          <p:cNvPr id="35" name="CuadroTexto 34">
            <a:extLst>
              <a:ext uri="{FF2B5EF4-FFF2-40B4-BE49-F238E27FC236}">
                <a16:creationId xmlns:a16="http://schemas.microsoft.com/office/drawing/2014/main" id="{6E8468FE-36B1-4C68-AE5A-85D57F116BBE}"/>
              </a:ext>
            </a:extLst>
          </p:cNvPr>
          <p:cNvSpPr txBox="1"/>
          <p:nvPr/>
        </p:nvSpPr>
        <p:spPr>
          <a:xfrm>
            <a:off x="491141" y="1510762"/>
            <a:ext cx="4825025" cy="1754326"/>
          </a:xfrm>
          <a:prstGeom prst="rect">
            <a:avLst/>
          </a:prstGeom>
          <a:noFill/>
        </p:spPr>
        <p:txBody>
          <a:bodyPr wrap="square">
            <a:spAutoFit/>
          </a:bodyPr>
          <a:lstStyle/>
          <a:p>
            <a:pPr algn="ctr"/>
            <a:r>
              <a:rPr lang="es-ES" b="1" dirty="0">
                <a:ea typeface="Calibri" panose="020F0502020204030204" pitchFamily="34" charset="0"/>
              </a:rPr>
              <a:t>C</a:t>
            </a:r>
            <a:r>
              <a:rPr lang="es-ES" b="1" dirty="0">
                <a:effectLst/>
                <a:latin typeface="+mn-lt"/>
                <a:ea typeface="Calibri" panose="020F0502020204030204" pitchFamily="34" charset="0"/>
              </a:rPr>
              <a:t>iclo formativo y de acompañamiento </a:t>
            </a:r>
            <a:r>
              <a:rPr lang="es-ES" dirty="0">
                <a:effectLst/>
                <a:latin typeface="+mn-lt"/>
                <a:ea typeface="Calibri" panose="020F0502020204030204" pitchFamily="34" charset="0"/>
              </a:rPr>
              <a:t>con 15 establecimientos educacionales TP, por especialidades afines, para fortalecer </a:t>
            </a:r>
            <a:r>
              <a:rPr lang="es-ES" b="1" dirty="0">
                <a:effectLst/>
                <a:latin typeface="+mn-lt"/>
                <a:ea typeface="Calibri" panose="020F0502020204030204" pitchFamily="34" charset="0"/>
              </a:rPr>
              <a:t>capacidades de liderazgo y gestión curricular</a:t>
            </a:r>
            <a:r>
              <a:rPr lang="es-ES" dirty="0">
                <a:effectLst/>
                <a:ea typeface="Calibri" panose="020F0502020204030204" pitchFamily="34" charset="0"/>
              </a:rPr>
              <a:t> en equipos directivos, liderazgos medios y representantes del sostenedor.</a:t>
            </a:r>
            <a:endParaRPr lang="es-CL" dirty="0"/>
          </a:p>
        </p:txBody>
      </p:sp>
      <p:sp>
        <p:nvSpPr>
          <p:cNvPr id="9" name="Rectángulo 8">
            <a:extLst>
              <a:ext uri="{FF2B5EF4-FFF2-40B4-BE49-F238E27FC236}">
                <a16:creationId xmlns:a16="http://schemas.microsoft.com/office/drawing/2014/main" id="{176367AE-F0E3-4A1B-9588-1569C509FB0E}"/>
              </a:ext>
            </a:extLst>
          </p:cNvPr>
          <p:cNvSpPr/>
          <p:nvPr/>
        </p:nvSpPr>
        <p:spPr>
          <a:xfrm>
            <a:off x="734815" y="4296456"/>
            <a:ext cx="4381010" cy="399495"/>
          </a:xfrm>
          <a:prstGeom prst="rect">
            <a:avLst/>
          </a:prstGeom>
          <a:solidFill>
            <a:srgbClr val="3D8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FORMACIÓN</a:t>
            </a:r>
          </a:p>
        </p:txBody>
      </p:sp>
      <p:sp>
        <p:nvSpPr>
          <p:cNvPr id="36" name="Rectángulo 35">
            <a:extLst>
              <a:ext uri="{FF2B5EF4-FFF2-40B4-BE49-F238E27FC236}">
                <a16:creationId xmlns:a16="http://schemas.microsoft.com/office/drawing/2014/main" id="{8D6FD48C-48DB-46F2-91BD-1503E0492959}"/>
              </a:ext>
            </a:extLst>
          </p:cNvPr>
          <p:cNvSpPr/>
          <p:nvPr/>
        </p:nvSpPr>
        <p:spPr>
          <a:xfrm>
            <a:off x="734815" y="4909314"/>
            <a:ext cx="4381010" cy="399495"/>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CÍRCULOS DE APRENDIZAJE</a:t>
            </a:r>
          </a:p>
        </p:txBody>
      </p:sp>
      <p:sp>
        <p:nvSpPr>
          <p:cNvPr id="37" name="Rectángulo 36">
            <a:extLst>
              <a:ext uri="{FF2B5EF4-FFF2-40B4-BE49-F238E27FC236}">
                <a16:creationId xmlns:a16="http://schemas.microsoft.com/office/drawing/2014/main" id="{2C804749-AC7E-4E36-9627-5F9D732B4DE5}"/>
              </a:ext>
            </a:extLst>
          </p:cNvPr>
          <p:cNvSpPr/>
          <p:nvPr/>
        </p:nvSpPr>
        <p:spPr>
          <a:xfrm>
            <a:off x="734815" y="5506363"/>
            <a:ext cx="4381010" cy="399495"/>
          </a:xfrm>
          <a:prstGeom prst="rect">
            <a:avLst/>
          </a:prstGeom>
          <a:solidFill>
            <a:srgbClr val="22C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INDAGACIÓN COLABORATIVA ENTRE PARES</a:t>
            </a:r>
          </a:p>
        </p:txBody>
      </p:sp>
      <p:sp>
        <p:nvSpPr>
          <p:cNvPr id="38" name="Rectángulo 37">
            <a:extLst>
              <a:ext uri="{FF2B5EF4-FFF2-40B4-BE49-F238E27FC236}">
                <a16:creationId xmlns:a16="http://schemas.microsoft.com/office/drawing/2014/main" id="{23AE3C16-E10D-44B3-90CE-B4DFD465AA8B}"/>
              </a:ext>
            </a:extLst>
          </p:cNvPr>
          <p:cNvSpPr/>
          <p:nvPr/>
        </p:nvSpPr>
        <p:spPr>
          <a:xfrm>
            <a:off x="740962" y="6042870"/>
            <a:ext cx="4381010" cy="3994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GENERACIÓN DE SABERES</a:t>
            </a:r>
          </a:p>
        </p:txBody>
      </p:sp>
      <p:grpSp>
        <p:nvGrpSpPr>
          <p:cNvPr id="39" name="Grupo 38">
            <a:extLst>
              <a:ext uri="{FF2B5EF4-FFF2-40B4-BE49-F238E27FC236}">
                <a16:creationId xmlns:a16="http://schemas.microsoft.com/office/drawing/2014/main" id="{8E2A6416-7E9C-4005-BC58-CB23E998E597}"/>
              </a:ext>
            </a:extLst>
          </p:cNvPr>
          <p:cNvGrpSpPr/>
          <p:nvPr/>
        </p:nvGrpSpPr>
        <p:grpSpPr>
          <a:xfrm>
            <a:off x="5775770" y="1212747"/>
            <a:ext cx="1828678" cy="985721"/>
            <a:chOff x="2310" y="353394"/>
            <a:chExt cx="1253935" cy="752361"/>
          </a:xfrm>
        </p:grpSpPr>
        <p:sp>
          <p:nvSpPr>
            <p:cNvPr id="40" name="Rectángulo: esquinas redondeadas 39">
              <a:extLst>
                <a:ext uri="{FF2B5EF4-FFF2-40B4-BE49-F238E27FC236}">
                  <a16:creationId xmlns:a16="http://schemas.microsoft.com/office/drawing/2014/main" id="{8BE2DB04-27CA-455F-A0F2-3594CD8CE309}"/>
                </a:ext>
              </a:extLst>
            </p:cNvPr>
            <p:cNvSpPr/>
            <p:nvPr/>
          </p:nvSpPr>
          <p:spPr>
            <a:xfrm>
              <a:off x="2310" y="353394"/>
              <a:ext cx="1253935" cy="752361"/>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1" name="Rectángulo: esquinas redondeadas 4">
              <a:extLst>
                <a:ext uri="{FF2B5EF4-FFF2-40B4-BE49-F238E27FC236}">
                  <a16:creationId xmlns:a16="http://schemas.microsoft.com/office/drawing/2014/main" id="{9D665510-F516-46BD-85F7-9ED704346C6D}"/>
                </a:ext>
              </a:extLst>
            </p:cNvPr>
            <p:cNvSpPr txBox="1"/>
            <p:nvPr/>
          </p:nvSpPr>
          <p:spPr>
            <a:xfrm>
              <a:off x="24346" y="375430"/>
              <a:ext cx="1209863" cy="7082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L" sz="2000" b="1" dirty="0">
                  <a:latin typeface="Arial Narrow" panose="020B0606020202030204" pitchFamily="34" charset="0"/>
                </a:rPr>
                <a:t>10</a:t>
              </a:r>
              <a:r>
                <a:rPr lang="es-CL" sz="2000" b="1" kern="1200" dirty="0">
                  <a:latin typeface="Arial Narrow" panose="020B0606020202030204" pitchFamily="34" charset="0"/>
                </a:rPr>
                <a:t> COMUNAS</a:t>
              </a:r>
            </a:p>
          </p:txBody>
        </p:sp>
      </p:grpSp>
      <p:sp>
        <p:nvSpPr>
          <p:cNvPr id="42" name="CuadroTexto 41">
            <a:extLst>
              <a:ext uri="{FF2B5EF4-FFF2-40B4-BE49-F238E27FC236}">
                <a16:creationId xmlns:a16="http://schemas.microsoft.com/office/drawing/2014/main" id="{07E367F3-0BE2-4081-8173-E18170833DC3}"/>
              </a:ext>
            </a:extLst>
          </p:cNvPr>
          <p:cNvSpPr txBox="1"/>
          <p:nvPr/>
        </p:nvSpPr>
        <p:spPr>
          <a:xfrm>
            <a:off x="6716658" y="2314733"/>
            <a:ext cx="4456404" cy="3763338"/>
          </a:xfrm>
          <a:prstGeom prst="rect">
            <a:avLst/>
          </a:prstGeom>
          <a:noFill/>
        </p:spPr>
        <p:txBody>
          <a:bodyPr wrap="square">
            <a:spAutoFit/>
          </a:bodyPr>
          <a:lstStyle/>
          <a:p>
            <a:pPr algn="ctr">
              <a:lnSpc>
                <a:spcPct val="115000"/>
              </a:lnSpc>
              <a:spcAft>
                <a:spcPts val="400"/>
              </a:spcAft>
            </a:pPr>
            <a:r>
              <a:rPr lang="es-CL" sz="3600" b="1" dirty="0">
                <a:solidFill>
                  <a:srgbClr val="2F897A"/>
                </a:solidFill>
                <a:effectLst/>
                <a:latin typeface="Arial Narrow" panose="020B0606020202030204" pitchFamily="34" charset="0"/>
                <a:ea typeface="Calibri" panose="020F0502020204030204" pitchFamily="34" charset="0"/>
                <a:cs typeface="Calibri" panose="020F0502020204030204" pitchFamily="34" charset="0"/>
              </a:rPr>
              <a:t>AÑO 1</a:t>
            </a:r>
            <a:endParaRPr lang="es-CL" sz="3600" dirty="0">
              <a:solidFill>
                <a:srgbClr val="2F897A"/>
              </a:solidFill>
              <a:effectLst/>
              <a:latin typeface="Arial Narrow" panose="020B0606020202030204" pitchFamily="34" charset="0"/>
              <a:ea typeface="Calibri" panose="020F0502020204030204" pitchFamily="34" charset="0"/>
              <a:cs typeface="Calibri" panose="020F0502020204030204" pitchFamily="34" charset="0"/>
            </a:endParaRPr>
          </a:p>
          <a:p>
            <a:pPr algn="ctr">
              <a:lnSpc>
                <a:spcPct val="115000"/>
              </a:lnSpc>
              <a:spcAft>
                <a:spcPts val="400"/>
              </a:spcAft>
            </a:pPr>
            <a:r>
              <a:rPr lang="es-C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Centró su acción en el </a:t>
            </a:r>
            <a:r>
              <a:rPr lang="es-CL"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cambio de prácticas específicas que fortalezcan la</a:t>
            </a:r>
            <a:endParaRPr lang="es-CL" sz="2000" b="1" dirty="0">
              <a:solidFill>
                <a:srgbClr val="00B050"/>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400"/>
              </a:spcAft>
            </a:pPr>
            <a:r>
              <a:rPr lang="es-CL" sz="20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LIDERAZGO</a:t>
            </a:r>
          </a:p>
          <a:p>
            <a:pPr algn="ctr">
              <a:lnSpc>
                <a:spcPct val="115000"/>
              </a:lnSpc>
              <a:spcAft>
                <a:spcPts val="400"/>
              </a:spcAft>
            </a:pPr>
            <a:r>
              <a:rPr lang="es-CL" sz="20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Y </a:t>
            </a:r>
          </a:p>
          <a:p>
            <a:pPr algn="ctr">
              <a:lnSpc>
                <a:spcPct val="115000"/>
              </a:lnSpc>
              <a:spcAft>
                <a:spcPts val="400"/>
              </a:spcAft>
            </a:pPr>
            <a:r>
              <a:rPr lang="es-CL" sz="20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GESTIÓN CURRICULAR</a:t>
            </a:r>
          </a:p>
          <a:p>
            <a:pPr algn="ctr">
              <a:lnSpc>
                <a:spcPct val="115000"/>
              </a:lnSpc>
              <a:spcAft>
                <a:spcPts val="400"/>
              </a:spcAft>
            </a:pPr>
            <a:r>
              <a:rPr lang="es-CL"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y su incorporación en instrumentos y rutinas de gestión escolar</a:t>
            </a:r>
            <a:r>
              <a:rPr lang="es-C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considerando sellos y propósitos institucionales. </a:t>
            </a:r>
            <a:endParaRPr lang="es-CL" sz="20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43254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1833</TotalTime>
  <Words>2230</Words>
  <Application>Microsoft Office PowerPoint</Application>
  <PresentationFormat>Panorámica</PresentationFormat>
  <Paragraphs>332</Paragraphs>
  <Slides>23</Slides>
  <Notes>11</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23</vt:i4>
      </vt:variant>
    </vt:vector>
  </HeadingPairs>
  <TitlesOfParts>
    <vt:vector size="37" baseType="lpstr">
      <vt:lpstr>Aharoni</vt:lpstr>
      <vt:lpstr>Arial</vt:lpstr>
      <vt:lpstr>Arial Narrow</vt:lpstr>
      <vt:lpstr>Calibri</vt:lpstr>
      <vt:lpstr>Calibri Light</vt:lpstr>
      <vt:lpstr>Cordia New</vt:lpstr>
      <vt:lpstr>Georgia</vt:lpstr>
      <vt:lpstr>MyriadPro</vt:lpstr>
      <vt:lpstr>Open Sans</vt:lpstr>
      <vt:lpstr>PT Sans Narrow</vt:lpstr>
      <vt:lpstr>Symbol</vt:lpstr>
      <vt:lpstr>Times New Roman</vt:lpstr>
      <vt:lpstr>Trebuchet MS</vt:lpstr>
      <vt:lpstr>Tema de Office</vt:lpstr>
      <vt:lpstr>Presentación de PowerPoint</vt:lpstr>
      <vt:lpstr>Presentación de PowerPoint</vt:lpstr>
      <vt:lpstr>PLAN DE FORTALECIMIENTO DEL LIDERAZGO Y LA GESTIÓN CURRICULAR PARA CENTROS EDUCATIVOS DE ENSEÑANZA MEDIA TÉCNICO PROFESIONAL (PLAN TP) </vt:lpstr>
      <vt:lpstr>OBJETIVOS ESPECÍFICOS</vt:lpstr>
      <vt:lpstr>Presentación de PowerPoint</vt:lpstr>
      <vt:lpstr>Proyecto plurianual que busca desarrollar capacidades de liderazgo y gestión curricular en equipos directivos,  liderazgos medios y representantes del sostenedor </vt:lpstr>
      <vt:lpstr>Presentación de PowerPoint</vt:lpstr>
      <vt:lpstr>CARACTERÍSTICAS DE LA PROPUESTA</vt:lpstr>
      <vt:lpstr>Presentación de PowerPoint</vt:lpstr>
      <vt:lpstr>PROCESOS</vt:lpstr>
      <vt:lpstr>ORGANIZACIÓN DE ESTABLECIMIENTOS  EN GRUPOS TERRITORIALES Y DUPLAS (EJEMPLO) </vt:lpstr>
      <vt:lpstr>Presentación de PowerPoint</vt:lpstr>
      <vt:lpstr>Presentación de PowerPoint</vt:lpstr>
      <vt:lpstr>Presentación de PowerPoint</vt:lpstr>
      <vt:lpstr>Presentación de PowerPoint</vt:lpstr>
      <vt:lpstr>CICLO DE INDAGACIÓN COLABORATIVA  </vt:lpstr>
      <vt:lpstr>Presentación de PowerPoint</vt:lpstr>
      <vt:lpstr>Presentación de PowerPoint</vt:lpstr>
      <vt:lpstr>PASOS</vt:lpstr>
      <vt:lpstr>Metodología </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CHARLES ALBORNOZ</dc:creator>
  <cp:lastModifiedBy>Rodrigo</cp:lastModifiedBy>
  <cp:revision>100</cp:revision>
  <dcterms:created xsi:type="dcterms:W3CDTF">2021-01-18T21:02:18Z</dcterms:created>
  <dcterms:modified xsi:type="dcterms:W3CDTF">2022-01-04T14:53:39Z</dcterms:modified>
</cp:coreProperties>
</file>