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1" r:id="rId6"/>
    <p:sldMasterId id="2147483684" r:id="rId7"/>
    <p:sldMasterId id="214748369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Lst>
  <p:sldSz cy="5143500" cx="9144000"/>
  <p:notesSz cx="6858000" cy="9144000"/>
  <p:embeddedFontLst>
    <p:embeddedFont>
      <p:font typeface="Mansalva"/>
      <p:regular r:id="rId46"/>
    </p:embeddedFont>
    <p:embeddedFont>
      <p:font typeface="Roboto"/>
      <p:regular r:id="rId47"/>
      <p:bold r:id="rId48"/>
      <p:italic r:id="rId49"/>
      <p:boldItalic r:id="rId50"/>
    </p:embeddedFont>
    <p:embeddedFont>
      <p:font typeface="Poppins"/>
      <p:regular r:id="rId51"/>
      <p:bold r:id="rId52"/>
      <p:italic r:id="rId53"/>
      <p:boldItalic r:id="rId54"/>
    </p:embeddedFont>
    <p:embeddedFont>
      <p:font typeface="Montserrat"/>
      <p:regular r:id="rId55"/>
      <p:bold r:id="rId56"/>
      <p:italic r:id="rId57"/>
      <p:boldItalic r:id="rId58"/>
    </p:embeddedFont>
    <p:embeddedFont>
      <p:font typeface="Arial Narrow"/>
      <p:regular r:id="rId59"/>
      <p:bold r:id="rId60"/>
      <p:italic r:id="rId61"/>
      <p:boldItalic r:id="rId62"/>
    </p:embeddedFont>
    <p:embeddedFont>
      <p:font typeface="PT Sans Narrow"/>
      <p:regular r:id="rId63"/>
      <p:bold r:id="rId64"/>
    </p:embeddedFont>
    <p:embeddedFont>
      <p:font typeface="Poppins Light"/>
      <p:regular r:id="rId65"/>
      <p:bold r:id="rId66"/>
      <p:italic r:id="rId67"/>
      <p:boldItalic r:id="rId68"/>
    </p:embeddedFont>
    <p:embeddedFont>
      <p:font typeface="Quattrocento Sans"/>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7" roundtripDataSignature="AMtx7mi/drNrTfTHxSTsWkBmA3/RhQmG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CE138B-67A0-466E-8A9A-ADC9F96D361C}">
  <a:tblStyle styleId="{0CCE138B-67A0-466E-8A9A-ADC9F96D361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0489EA0-00F3-4049-9146-385B7E77E8D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DEA"/>
          </a:solidFill>
        </a:fill>
      </a:tcStyle>
    </a:wholeTbl>
    <a:band1H>
      <a:tcTxStyle b="off" i="off"/>
      <a:tcStyle>
        <a:fill>
          <a:solidFill>
            <a:srgbClr val="E2DAD4"/>
          </a:solidFill>
        </a:fill>
      </a:tcStyle>
    </a:band1H>
    <a:band2H>
      <a:tcTxStyle b="off" i="off"/>
    </a:band2H>
    <a:band1V>
      <a:tcTxStyle b="off" i="off"/>
      <a:tcStyle>
        <a:fill>
          <a:solidFill>
            <a:srgbClr val="E2DAD4"/>
          </a:solidFill>
        </a:fill>
      </a:tcStyle>
    </a:band1V>
    <a:band2V>
      <a:tcTxStyle b="off" i="off"/>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 styleId="{05F113A4-16E2-495A-99D3-D53A919E60AC}" styleName="Table_2">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40000"/>
            </a:schemeClr>
          </a:solidFill>
        </a:fill>
      </a:tcStyle>
    </a:band1H>
    <a:band2H>
      <a:tcTxStyle b="off" i="off"/>
    </a:band2H>
    <a:band1V>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b="off" i="off"/>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b="off" i="off"/>
    </a:neCell>
    <a:nwCell>
      <a:tcTxStyle b="off" i="off"/>
    </a:nwCell>
  </a:tblStyle>
  <a:tblStyle styleId="{0AC16314-FE80-4D2A-8D08-2C2D93CBB9F8}" styleName="Table_3">
    <a:wholeTbl>
      <a:tcTxStyle>
        <a:font>
          <a:latin typeface="Arial"/>
          <a:ea typeface="Arial"/>
          <a:cs typeface="Arial"/>
        </a:font>
        <a:srgbClr val="36897A"/>
      </a:tcTxStyle>
      <a:tcStyle>
        <a:tcBdr>
          <a:left>
            <a:ln cap="flat" cmpd="sng" w="6350">
              <a:solidFill>
                <a:srgbClr val="F7BD7A"/>
              </a:solidFill>
              <a:prstDash val="solid"/>
              <a:round/>
              <a:headEnd len="sm" w="sm" type="none"/>
              <a:tailEnd len="sm" w="sm" type="none"/>
            </a:ln>
          </a:left>
          <a:right>
            <a:ln cap="flat" cmpd="sng" w="6350">
              <a:solidFill>
                <a:srgbClr val="F7BD7A"/>
              </a:solidFill>
              <a:prstDash val="solid"/>
              <a:round/>
              <a:headEnd len="sm" w="sm" type="none"/>
              <a:tailEnd len="sm" w="sm" type="none"/>
            </a:ln>
          </a:right>
          <a:top>
            <a:ln cap="flat" cmpd="sng" w="6350">
              <a:solidFill>
                <a:srgbClr val="F7BD7A"/>
              </a:solidFill>
              <a:prstDash val="solid"/>
              <a:round/>
              <a:headEnd len="sm" w="sm" type="none"/>
              <a:tailEnd len="sm" w="sm" type="none"/>
            </a:ln>
          </a:top>
          <a:bottom>
            <a:ln cap="flat" cmpd="sng" w="6350">
              <a:solidFill>
                <a:srgbClr val="F7BD7A"/>
              </a:solidFill>
              <a:prstDash val="solid"/>
              <a:round/>
              <a:headEnd len="sm" w="sm" type="none"/>
              <a:tailEnd len="sm" w="sm" type="none"/>
            </a:ln>
          </a:bottom>
          <a:insideH>
            <a:ln cap="flat" cmpd="sng" w="6350">
              <a:solidFill>
                <a:srgbClr val="F7BD7A"/>
              </a:solidFill>
              <a:prstDash val="solid"/>
              <a:round/>
              <a:headEnd len="sm" w="sm" type="none"/>
              <a:tailEnd len="sm" w="sm" type="none"/>
            </a:ln>
          </a:insideH>
          <a:insideV>
            <a:ln cap="flat" cmpd="sng" w="6350">
              <a:solidFill>
                <a:srgbClr val="F7BD7A"/>
              </a:solidFill>
              <a:prstDash val="solid"/>
              <a:round/>
              <a:headEnd len="sm" w="sm" type="none"/>
              <a:tailEnd len="sm" w="sm" type="none"/>
            </a:ln>
          </a:insideV>
        </a:tcBdr>
        <a:fill>
          <a:solidFill>
            <a:srgbClr val="FCE9D3"/>
          </a:solidFill>
        </a:fill>
      </a:tcStyle>
    </a:wholeTbl>
    <a:band1H>
      <a:tcTxStyle/>
      <a:tcStyle>
        <a:fill>
          <a:solidFill>
            <a:srgbClr val="FCE9D3"/>
          </a:solidFill>
        </a:fill>
      </a:tcStyle>
    </a:band1H>
    <a:band2H>
      <a:tcTxStyle/>
    </a:band2H>
    <a:band1V>
      <a:tcTxStyle/>
      <a:tcStyle>
        <a:fill>
          <a:solidFill>
            <a:srgbClr val="FCE9D3"/>
          </a:solidFill>
        </a:fill>
      </a:tcStyle>
    </a:band1V>
    <a:band2V>
      <a:tcTxStyle/>
    </a:band2V>
    <a:lastCol>
      <a:tcTxStyle i="on"/>
      <a:tcStyle>
        <a:tcBdr>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FFFFFF"/>
          </a:solidFill>
        </a:fill>
      </a:tcStyle>
    </a:lastCol>
    <a:firstCol>
      <a:tcTxStyle i="on"/>
      <a:tcStyle>
        <a:tcBdr>
          <a:left>
            <a:ln cap="flat" cmpd="sng">
              <a:solidFill>
                <a:srgbClr val="000000"/>
              </a:solidFill>
              <a:prstDash val="solid"/>
              <a:round/>
              <a:headEnd len="sm" w="sm" type="none"/>
              <a:tailEnd len="sm" w="sm" type="none"/>
            </a:ln>
          </a:lef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FFFFFF"/>
          </a:solidFill>
        </a:fill>
      </a:tcStyle>
    </a:firstCol>
    <a:lastRow>
      <a:tcTxStyle b="on"/>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FFFFFF"/>
          </a:solidFill>
        </a:fill>
      </a:tcStyle>
    </a:lastRow>
    <a:seCell>
      <a:tcTxStyle/>
      <a:tcStyle>
        <a:tcBdr>
          <a:top>
            <a:ln cap="flat" cmpd="sng" w="6350">
              <a:solidFill>
                <a:srgbClr val="F7BD7A"/>
              </a:solidFill>
              <a:prstDash val="solid"/>
              <a:round/>
              <a:headEnd len="sm" w="sm" type="none"/>
              <a:tailEnd len="sm" w="sm" type="none"/>
            </a:ln>
          </a:top>
        </a:tcBdr>
      </a:tcStyle>
    </a:seCell>
    <a:swCell>
      <a:tcTxStyle/>
      <a:tcStyle>
        <a:tcBdr>
          <a:top>
            <a:ln cap="flat" cmpd="sng" w="6350">
              <a:solidFill>
                <a:srgbClr val="F7BD7A"/>
              </a:solidFill>
              <a:prstDash val="solid"/>
              <a:round/>
              <a:headEnd len="sm" w="sm" type="none"/>
              <a:tailEnd len="sm" w="sm" type="none"/>
            </a:ln>
          </a:top>
        </a:tcBdr>
      </a:tcStyle>
    </a:swCell>
    <a:firstRow>
      <a:tcTxStyle b="on"/>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FFFFFF"/>
          </a:solidFill>
        </a:fill>
      </a:tcStyle>
    </a:firstRow>
    <a:neCell>
      <a:tcTxStyle/>
      <a:tcStyle>
        <a:tcBdr>
          <a:bottom>
            <a:ln cap="flat" cmpd="sng" w="6350">
              <a:solidFill>
                <a:srgbClr val="F7BD7A"/>
              </a:solidFill>
              <a:prstDash val="solid"/>
              <a:round/>
              <a:headEnd len="sm" w="sm" type="none"/>
              <a:tailEnd len="sm" w="sm" type="none"/>
            </a:ln>
          </a:bottom>
        </a:tcBdr>
      </a:tcStyle>
    </a:neCell>
    <a:nwCell>
      <a:tcTxStyle/>
      <a:tcStyle>
        <a:tcBdr>
          <a:bottom>
            <a:ln cap="flat" cmpd="sng" w="6350">
              <a:solidFill>
                <a:srgbClr val="F7BD7A"/>
              </a:solidFill>
              <a:prstDash val="solid"/>
              <a:round/>
              <a:headEnd len="sm" w="sm" type="none"/>
              <a:tailEnd len="sm" w="sm" type="none"/>
            </a:ln>
          </a:bottom>
        </a:tcBdr>
      </a:tc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font" Target="fonts/Mansalva-regular.fntdata"/><Relationship Id="rId45" Type="http://schemas.openxmlformats.org/officeDocument/2006/relationships/slide" Target="slides/slide36.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OpenSans-regular.fntdata"/><Relationship Id="rId72" Type="http://schemas.openxmlformats.org/officeDocument/2006/relationships/font" Target="fonts/QuattrocentoSans-boldItalic.fntdata"/><Relationship Id="rId31" Type="http://schemas.openxmlformats.org/officeDocument/2006/relationships/slide" Target="slides/slide22.xml"/><Relationship Id="rId75" Type="http://schemas.openxmlformats.org/officeDocument/2006/relationships/font" Target="fonts/OpenSans-italic.fntdata"/><Relationship Id="rId30" Type="http://schemas.openxmlformats.org/officeDocument/2006/relationships/slide" Target="slides/slide21.xml"/><Relationship Id="rId74" Type="http://schemas.openxmlformats.org/officeDocument/2006/relationships/font" Target="fonts/OpenSans-bold.fntdata"/><Relationship Id="rId33" Type="http://schemas.openxmlformats.org/officeDocument/2006/relationships/slide" Target="slides/slide24.xml"/><Relationship Id="rId77" Type="http://customschemas.google.com/relationships/presentationmetadata" Target="metadata"/><Relationship Id="rId32" Type="http://schemas.openxmlformats.org/officeDocument/2006/relationships/slide" Target="slides/slide23.xml"/><Relationship Id="rId76" Type="http://schemas.openxmlformats.org/officeDocument/2006/relationships/font" Target="fonts/OpenSans-boldItalic.fntdata"/><Relationship Id="rId35" Type="http://schemas.openxmlformats.org/officeDocument/2006/relationships/slide" Target="slides/slide26.xml"/><Relationship Id="rId34" Type="http://schemas.openxmlformats.org/officeDocument/2006/relationships/slide" Target="slides/slide25.xml"/><Relationship Id="rId71" Type="http://schemas.openxmlformats.org/officeDocument/2006/relationships/font" Target="fonts/QuattrocentoSans-italic.fntdata"/><Relationship Id="rId70" Type="http://schemas.openxmlformats.org/officeDocument/2006/relationships/font" Target="fonts/QuattrocentoSans-bold.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ArialNarrow-boldItalic.fntdata"/><Relationship Id="rId61" Type="http://schemas.openxmlformats.org/officeDocument/2006/relationships/font" Target="fonts/ArialNarrow-italic.fntdata"/><Relationship Id="rId20" Type="http://schemas.openxmlformats.org/officeDocument/2006/relationships/slide" Target="slides/slide11.xml"/><Relationship Id="rId64" Type="http://schemas.openxmlformats.org/officeDocument/2006/relationships/font" Target="fonts/PTSansNarrow-bold.fntdata"/><Relationship Id="rId63" Type="http://schemas.openxmlformats.org/officeDocument/2006/relationships/font" Target="fonts/PTSansNarrow-regular.fntdata"/><Relationship Id="rId22" Type="http://schemas.openxmlformats.org/officeDocument/2006/relationships/slide" Target="slides/slide13.xml"/><Relationship Id="rId66" Type="http://schemas.openxmlformats.org/officeDocument/2006/relationships/font" Target="fonts/PoppinsLight-bold.fntdata"/><Relationship Id="rId21" Type="http://schemas.openxmlformats.org/officeDocument/2006/relationships/slide" Target="slides/slide12.xml"/><Relationship Id="rId65" Type="http://schemas.openxmlformats.org/officeDocument/2006/relationships/font" Target="fonts/PoppinsLight-regular.fntdata"/><Relationship Id="rId24" Type="http://schemas.openxmlformats.org/officeDocument/2006/relationships/slide" Target="slides/slide15.xml"/><Relationship Id="rId68" Type="http://schemas.openxmlformats.org/officeDocument/2006/relationships/font" Target="fonts/PoppinsLight-boldItalic.fntdata"/><Relationship Id="rId23" Type="http://schemas.openxmlformats.org/officeDocument/2006/relationships/slide" Target="slides/slide14.xml"/><Relationship Id="rId67" Type="http://schemas.openxmlformats.org/officeDocument/2006/relationships/font" Target="fonts/PoppinsLight-italic.fntdata"/><Relationship Id="rId60" Type="http://schemas.openxmlformats.org/officeDocument/2006/relationships/font" Target="fonts/ArialNarrow-bold.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QuattrocentoSans-regular.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oppins-regular.fntdata"/><Relationship Id="rId50" Type="http://schemas.openxmlformats.org/officeDocument/2006/relationships/font" Target="fonts/Roboto-boldItalic.fntdata"/><Relationship Id="rId53" Type="http://schemas.openxmlformats.org/officeDocument/2006/relationships/font" Target="fonts/Poppins-italic.fntdata"/><Relationship Id="rId52" Type="http://schemas.openxmlformats.org/officeDocument/2006/relationships/font" Target="fonts/Poppins-bold.fntdata"/><Relationship Id="rId11" Type="http://schemas.openxmlformats.org/officeDocument/2006/relationships/slide" Target="slides/slide2.xml"/><Relationship Id="rId55" Type="http://schemas.openxmlformats.org/officeDocument/2006/relationships/font" Target="fonts/Montserrat-regular.fntdata"/><Relationship Id="rId10" Type="http://schemas.openxmlformats.org/officeDocument/2006/relationships/slide" Target="slides/slide1.xml"/><Relationship Id="rId54" Type="http://schemas.openxmlformats.org/officeDocument/2006/relationships/font" Target="fonts/Poppins-boldItalic.fntdata"/><Relationship Id="rId13" Type="http://schemas.openxmlformats.org/officeDocument/2006/relationships/slide" Target="slides/slide4.xml"/><Relationship Id="rId57" Type="http://schemas.openxmlformats.org/officeDocument/2006/relationships/font" Target="fonts/Montserrat-italic.fntdata"/><Relationship Id="rId12" Type="http://schemas.openxmlformats.org/officeDocument/2006/relationships/slide" Target="slides/slide3.xml"/><Relationship Id="rId56" Type="http://schemas.openxmlformats.org/officeDocument/2006/relationships/font" Target="fonts/Montserrat-bold.fntdata"/><Relationship Id="rId15" Type="http://schemas.openxmlformats.org/officeDocument/2006/relationships/slide" Target="slides/slide6.xml"/><Relationship Id="rId59" Type="http://schemas.openxmlformats.org/officeDocument/2006/relationships/font" Target="fonts/ArialNarrow-regular.fntdata"/><Relationship Id="rId14" Type="http://schemas.openxmlformats.org/officeDocument/2006/relationships/slide" Target="slides/slide5.xml"/><Relationship Id="rId58" Type="http://schemas.openxmlformats.org/officeDocument/2006/relationships/font" Target="fonts/Montserrat-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6f8edbf36_0_2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06f8edbf36_0_2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06f8edbf36_0_2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06f8edbf36_0_2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06f8edbf36_0_1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106f8edbf36_0_1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06f8edbf36_0_7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Diplomado inédito hasta ahora</a:t>
            </a:r>
            <a:endParaRPr/>
          </a:p>
        </p:txBody>
      </p:sp>
      <p:sp>
        <p:nvSpPr>
          <p:cNvPr id="548" name="Google Shape;548;g106f8edbf36_0_7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4" name="Google Shape;55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06f8edbf36_0_1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Objetivos generales   </a:t>
            </a:r>
            <a:endParaRPr/>
          </a:p>
          <a:p>
            <a:pPr indent="0" lvl="0" marL="0" rtl="0" algn="l">
              <a:lnSpc>
                <a:spcPct val="100000"/>
              </a:lnSpc>
              <a:spcBef>
                <a:spcPts val="0"/>
              </a:spcBef>
              <a:spcAft>
                <a:spcPts val="0"/>
              </a:spcAft>
              <a:buSzPts val="1100"/>
              <a:buNone/>
            </a:pPr>
            <a:r>
              <a:t/>
            </a:r>
            <a:endParaRPr/>
          </a:p>
          <a:p>
            <a:pPr indent="-158750" lvl="0" marL="2286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
              <a:t>Objetivos:</a:t>
            </a:r>
            <a:endParaRPr/>
          </a:p>
          <a:p>
            <a:pPr indent="0" lvl="0" marL="0" rtl="0" algn="l">
              <a:lnSpc>
                <a:spcPct val="100000"/>
              </a:lnSpc>
              <a:spcBef>
                <a:spcPts val="0"/>
              </a:spcBef>
              <a:spcAft>
                <a:spcPts val="0"/>
              </a:spcAft>
              <a:buSzPts val="1100"/>
              <a:buNone/>
            </a:pPr>
            <a:r>
              <a:rPr lang="es"/>
              <a:t>En el objetivo N°2. No se si hablar de datos, tal vez de Información (datos, evidencia, clima organizacional, niveles de confianza)</a:t>
            </a:r>
            <a:endParaRPr/>
          </a:p>
        </p:txBody>
      </p:sp>
      <p:sp>
        <p:nvSpPr>
          <p:cNvPr id="560" name="Google Shape;560;g106f8edbf36_0_1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06f8edbf36_0_1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g106f8edbf36_0_1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14300" lvl="1" marL="114300" rtl="0" algn="l">
              <a:lnSpc>
                <a:spcPct val="90000"/>
              </a:lnSpc>
              <a:spcBef>
                <a:spcPts val="490"/>
              </a:spcBef>
              <a:spcAft>
                <a:spcPts val="0"/>
              </a:spcAft>
              <a:buClr>
                <a:schemeClr val="dk1"/>
              </a:buClr>
              <a:buSzPts val="1200"/>
              <a:buChar char="•"/>
            </a:pPr>
            <a:r>
              <a:rPr lang="es" sz="1200">
                <a:solidFill>
                  <a:schemeClr val="dk1"/>
                </a:solidFill>
                <a:latin typeface="Roboto"/>
                <a:ea typeface="Roboto"/>
                <a:cs typeface="Roboto"/>
                <a:sym typeface="Roboto"/>
              </a:rPr>
              <a:t>Reflexionar sobre las </a:t>
            </a:r>
            <a:r>
              <a:rPr b="1" lang="es" sz="1200">
                <a:solidFill>
                  <a:schemeClr val="dk1"/>
                </a:solidFill>
                <a:latin typeface="Roboto"/>
                <a:ea typeface="Roboto"/>
                <a:cs typeface="Roboto"/>
                <a:sym typeface="Roboto"/>
              </a:rPr>
              <a:t>visiones del acompañamiento pedagógico y aprendizaje </a:t>
            </a:r>
            <a:r>
              <a:rPr lang="es" sz="1200">
                <a:solidFill>
                  <a:schemeClr val="dk1"/>
                </a:solidFill>
                <a:latin typeface="Roboto"/>
                <a:ea typeface="Roboto"/>
                <a:cs typeface="Roboto"/>
                <a:sym typeface="Roboto"/>
              </a:rPr>
              <a:t>de cada territorio, para problematizar las creencias a la base, en miras a construir una visión compartida de aprendizaje territorial.</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06f8edbf36_0_16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106f8edbf36_0_16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06f8edbf36_0_1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106f8edbf36_0_1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6f8edbf36_0_3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SzPts val="1100"/>
              <a:buNone/>
            </a:pPr>
            <a:r>
              <a:rPr lang="es"/>
              <a:t>Dar espacio para que digan hola!</a:t>
            </a:r>
            <a:endParaRPr/>
          </a:p>
        </p:txBody>
      </p:sp>
      <p:sp>
        <p:nvSpPr>
          <p:cNvPr id="389" name="Google Shape;389;g106f8edbf36_0_3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06f8edbf36_0_7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g106f8edbf36_0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06f8edbf36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106f8edbf36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06f8edbf36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106f8edbf36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06f8edbf36_0_2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06f8edbf36_0_2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06f8edbf36_0_2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06f8edbf36_0_2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06f8edbf36_0_20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El rol tiene u</a:t>
            </a:r>
            <a:endParaRPr/>
          </a:p>
        </p:txBody>
      </p:sp>
      <p:sp>
        <p:nvSpPr>
          <p:cNvPr id="663" name="Google Shape;663;g106f8edbf36_0_20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06f8edbf36_0_20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Destacar las citas que les parecen mejores</a:t>
            </a:r>
            <a:endParaRPr/>
          </a:p>
          <a:p>
            <a:pPr indent="0" lvl="0" marL="0" rtl="0" algn="l">
              <a:lnSpc>
                <a:spcPct val="100000"/>
              </a:lnSpc>
              <a:spcBef>
                <a:spcPts val="0"/>
              </a:spcBef>
              <a:spcAft>
                <a:spcPts val="0"/>
              </a:spcAft>
              <a:buSzPts val="1100"/>
              <a:buNone/>
            </a:pPr>
            <a:r>
              <a:t/>
            </a:r>
            <a:endParaRPr/>
          </a:p>
        </p:txBody>
      </p:sp>
      <p:sp>
        <p:nvSpPr>
          <p:cNvPr id="669" name="Google Shape;669;g106f8edbf36_0_20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06f8edbf36_0_20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106f8edbf36_0_20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06f8edbf36_0_2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06f8edbf36_0_2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06f8edbf36_0_2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a:t>El rol tiene u</a:t>
            </a:r>
            <a:endParaRPr/>
          </a:p>
        </p:txBody>
      </p:sp>
      <p:sp>
        <p:nvSpPr>
          <p:cNvPr id="689" name="Google Shape;689;g106f8edbf36_0_2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06f8edbf36_0_1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06f8edbf36_0_1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06f8edbf36_0_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 name="Google Shape;695;g106f8edbf36_0_4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06f8edbf36_0_2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1" name="Google Shape;701;g106f8edbf36_0_2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06f8edbf36_0_2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06f8edbf36_0_2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06f8edbf36_0_2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06f8edbf36_0_2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06f8edbf36_0_2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Arial"/>
                <a:ea typeface="Arial"/>
                <a:cs typeface="Arial"/>
                <a:sym typeface="Arial"/>
              </a:rPr>
              <a:t>Existe un alto interés en los equipos de los SLEP por formarse en temas de acompañamiento, especialmente con una mirada de innovación pedagógica como la que supone el diplomado, lo que se tradujo en un número de postulaciones mucho mayor al que podíamos admitir. Postularon más de 100 personas, y nuestro cupo era para sólo 65. Buscamos generar sobrecupos para responder a esta dificultad</a:t>
            </a:r>
            <a:r>
              <a:rPr b="1" i="0" lang="es" sz="1100" u="none" cap="none" strike="noStrike">
                <a:solidFill>
                  <a:srgbClr val="000000"/>
                </a:solidFill>
                <a:latin typeface="Arial"/>
                <a:ea typeface="Arial"/>
                <a:cs typeface="Arial"/>
                <a:sym typeface="Arial"/>
              </a:rPr>
              <a:t>,</a:t>
            </a:r>
            <a:r>
              <a:rPr b="0" i="0" lang="es" sz="1100" u="none" cap="none" strike="noStrike">
                <a:solidFill>
                  <a:srgbClr val="000000"/>
                </a:solidFill>
                <a:latin typeface="Arial"/>
                <a:ea typeface="Arial"/>
                <a:cs typeface="Arial"/>
                <a:sym typeface="Arial"/>
              </a:rPr>
              <a:t> lo cual generó una gran sobrecarga de trabajo para el equipo implementador del diplomado. </a:t>
            </a:r>
            <a:endParaRPr/>
          </a:p>
          <a:p>
            <a:pPr indent="0" lvl="0" marL="0" rtl="0" algn="l">
              <a:lnSpc>
                <a:spcPct val="100000"/>
              </a:lnSpc>
              <a:spcBef>
                <a:spcPts val="0"/>
              </a:spcBef>
              <a:spcAft>
                <a:spcPts val="0"/>
              </a:spcAft>
              <a:buSzPts val="1100"/>
              <a:buNone/>
            </a:pPr>
            <a:r>
              <a:t/>
            </a:r>
            <a:endParaRPr/>
          </a:p>
        </p:txBody>
      </p:sp>
      <p:sp>
        <p:nvSpPr>
          <p:cNvPr id="721" name="Google Shape;721;g106f8edbf36_0_2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06f8edbf36_0_3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06f8edbf36_0_3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14300" lvl="1" marL="114300" rtl="0" algn="l">
              <a:lnSpc>
                <a:spcPct val="90000"/>
              </a:lnSpc>
              <a:spcBef>
                <a:spcPts val="490"/>
              </a:spcBef>
              <a:spcAft>
                <a:spcPts val="0"/>
              </a:spcAft>
              <a:buClr>
                <a:schemeClr val="dk1"/>
              </a:buClr>
              <a:buSzPts val="1200"/>
              <a:buChar char="•"/>
            </a:pPr>
            <a:r>
              <a:rPr lang="es" sz="1200">
                <a:solidFill>
                  <a:schemeClr val="dk1"/>
                </a:solidFill>
                <a:latin typeface="Roboto"/>
                <a:ea typeface="Roboto"/>
                <a:cs typeface="Roboto"/>
                <a:sym typeface="Roboto"/>
              </a:rPr>
              <a:t>Reflexionar sobre las </a:t>
            </a:r>
            <a:r>
              <a:rPr b="1" lang="es" sz="1200">
                <a:solidFill>
                  <a:schemeClr val="dk1"/>
                </a:solidFill>
                <a:latin typeface="Roboto"/>
                <a:ea typeface="Roboto"/>
                <a:cs typeface="Roboto"/>
                <a:sym typeface="Roboto"/>
              </a:rPr>
              <a:t>visiones del acompañamiento pedagógico y aprendizaje </a:t>
            </a:r>
            <a:r>
              <a:rPr lang="es" sz="1200">
                <a:solidFill>
                  <a:schemeClr val="dk1"/>
                </a:solidFill>
                <a:latin typeface="Roboto"/>
                <a:ea typeface="Roboto"/>
                <a:cs typeface="Roboto"/>
                <a:sym typeface="Roboto"/>
              </a:rPr>
              <a:t>de cada territorio, para problematizar las creencias a la base, en miras a construir una visión compartida de aprendizaje territorial.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06f8edbf36_0_3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06f8edbf36_0_30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06f8edbf36_0_1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06f8edbf36_0_1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06f8edbf36_0_28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106f8edbf36_0_28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t>DB</a:t>
            </a:r>
            <a:endParaRPr/>
          </a:p>
          <a:p>
            <a:pPr indent="266700" lvl="0" marL="0" rtl="0" algn="just">
              <a:lnSpc>
                <a:spcPct val="115000"/>
              </a:lnSpc>
              <a:spcBef>
                <a:spcPts val="0"/>
              </a:spcBef>
              <a:spcAft>
                <a:spcPts val="800"/>
              </a:spcAft>
              <a:buClr>
                <a:schemeClr val="dk1"/>
              </a:buClr>
              <a:buSzPts val="1100"/>
              <a:buFont typeface="Arial"/>
              <a:buNone/>
            </a:pPr>
            <a:r>
              <a:rPr lang="es" sz="850">
                <a:latin typeface="Arial"/>
                <a:ea typeface="Arial"/>
                <a:cs typeface="Arial"/>
                <a:sym typeface="Arial"/>
              </a:rPr>
              <a:t>En este plano, </a:t>
            </a:r>
            <a:endParaRPr/>
          </a:p>
        </p:txBody>
      </p:sp>
      <p:sp>
        <p:nvSpPr>
          <p:cNvPr id="427" name="Google Shape;427;g106f8edbf36_0_28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085c44487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1085c44487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DB</a:t>
            </a:r>
            <a:endParaRPr/>
          </a:p>
          <a:p>
            <a:pPr indent="0" lvl="0" marL="0" rtl="0" algn="l">
              <a:lnSpc>
                <a:spcPct val="100000"/>
              </a:lnSpc>
              <a:spcBef>
                <a:spcPts val="0"/>
              </a:spcBef>
              <a:spcAft>
                <a:spcPts val="0"/>
              </a:spcAft>
              <a:buSzPts val="1400"/>
              <a:buNone/>
            </a:pPr>
            <a:r>
              <a:rPr lang="es"/>
              <a:t>¿Cómo conjugar su rol administrativo con  su rol de apoyo pedagógico?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¿Cómo conjugar su rol en la rendición de cuentas con la construcción de un propósito compartido?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¿Cómo conjugar un saber asesor basado la planificación estratégica a un saber asesor dinamizador de procesos de majora?</a:t>
            </a:r>
            <a:endParaRPr/>
          </a:p>
        </p:txBody>
      </p:sp>
      <p:sp>
        <p:nvSpPr>
          <p:cNvPr id="445" name="Google Shape;445;g1085c444879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06f8edbf36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106f8edbf36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06f8edbf36_0_24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89998" rtl="0" algn="l">
              <a:spcBef>
                <a:spcPts val="0"/>
              </a:spcBef>
              <a:spcAft>
                <a:spcPts val="0"/>
              </a:spcAft>
              <a:buSzPts val="2000"/>
              <a:buNone/>
            </a:pPr>
            <a:r>
              <a:rPr lang="es">
                <a:solidFill>
                  <a:srgbClr val="0B5394"/>
                </a:solidFill>
                <a:latin typeface="Arial Narrow"/>
                <a:ea typeface="Arial Narrow"/>
                <a:cs typeface="Arial Narrow"/>
                <a:sym typeface="Arial Narrow"/>
              </a:rPr>
              <a:t>BZ ¿qué entendemos por desarrollo de capacidades?</a:t>
            </a:r>
            <a:endParaRPr>
              <a:solidFill>
                <a:srgbClr val="0B5394"/>
              </a:solidFill>
              <a:latin typeface="Arial Narrow"/>
              <a:ea typeface="Arial Narrow"/>
              <a:cs typeface="Arial Narrow"/>
              <a:sym typeface="Arial Narrow"/>
            </a:endParaRPr>
          </a:p>
          <a:p>
            <a:pPr indent="0" lvl="0" marL="89998" rtl="0" algn="l">
              <a:spcBef>
                <a:spcPts val="0"/>
              </a:spcBef>
              <a:spcAft>
                <a:spcPts val="0"/>
              </a:spcAft>
              <a:buClr>
                <a:schemeClr val="dk1"/>
              </a:buClr>
              <a:buSzPts val="2000"/>
              <a:buFont typeface="Arial"/>
              <a:buNone/>
            </a:pPr>
            <a:r>
              <a:rPr lang="es">
                <a:solidFill>
                  <a:srgbClr val="0B5394"/>
                </a:solidFill>
                <a:latin typeface="Arial Narrow"/>
                <a:ea typeface="Arial Narrow"/>
                <a:cs typeface="Arial Narrow"/>
                <a:sym typeface="Arial Narrow"/>
              </a:rPr>
              <a:t>El nivel intermedio tendría ventajas comparativas - tanto en relación  al  nivel micro (con iniciativas aisladas) como macro (con iniciativas homogéneas y  descontextualizadas)-  en lograr un mejoramiento sistémico y continuo cuando acompañan las prácticas pedagógicas de las escuelas bajo su jurisdicción. Ese rol, sin embargo, debe realizarse siempre de manera contextualizada, entregando los correspondientes apoyos, formación, estructuras de soporte,  elementos  catalizadores  y   mediadores   para la mejora. </a:t>
            </a:r>
            <a:r>
              <a:rPr lang="es" sz="1000">
                <a:solidFill>
                  <a:srgbClr val="0B5394"/>
                </a:solidFill>
                <a:latin typeface="Arial Narrow"/>
                <a:ea typeface="Arial Narrow"/>
                <a:cs typeface="Arial Narrow"/>
                <a:sym typeface="Arial Narrow"/>
              </a:rPr>
              <a:t>(Johnston et al, 2016; Mourshed, Chijioke &amp; Barber, 2011; Corcoran et at, 2001).</a:t>
            </a:r>
            <a:endParaRPr sz="1000">
              <a:solidFill>
                <a:srgbClr val="0B5394"/>
              </a:solidFill>
              <a:latin typeface="Arial Narrow"/>
              <a:ea typeface="Arial Narrow"/>
              <a:cs typeface="Arial Narrow"/>
              <a:sym typeface="Arial Narrow"/>
            </a:endParaRPr>
          </a:p>
          <a:p>
            <a:pPr indent="0" lvl="0" marL="89998" rtl="0" algn="l">
              <a:spcBef>
                <a:spcPts val="0"/>
              </a:spcBef>
              <a:spcAft>
                <a:spcPts val="0"/>
              </a:spcAft>
              <a:buSzPts val="2000"/>
              <a:buNone/>
            </a:pPr>
            <a:r>
              <a:rPr lang="es">
                <a:solidFill>
                  <a:srgbClr val="0B5394"/>
                </a:solidFill>
                <a:latin typeface="Arial Narrow"/>
                <a:ea typeface="Arial Narrow"/>
                <a:cs typeface="Arial Narrow"/>
                <a:sym typeface="Arial Narrow"/>
              </a:rPr>
              <a:t>Para apoyar procesos de mejoramiento. Procurando  que cada estrategia que implemente esté vinculada con el mejoramiento de los aprendizajes, pero también, que no afecte negativamente el trabajo de otras estrategias o el desgaste de directivos, docentes y trabajadores del distrito. </a:t>
            </a:r>
            <a:r>
              <a:rPr i="1" lang="es">
                <a:solidFill>
                  <a:srgbClr val="0B5394"/>
                </a:solidFill>
                <a:latin typeface="Arial Narrow"/>
                <a:ea typeface="Arial Narrow"/>
                <a:cs typeface="Arial Narrow"/>
                <a:sym typeface="Arial Narrow"/>
              </a:rPr>
              <a:t>(Childress, Elmore, Grossman y Johnson, 2009)</a:t>
            </a:r>
            <a:endParaRPr i="1">
              <a:solidFill>
                <a:srgbClr val="0B5394"/>
              </a:solidFill>
              <a:latin typeface="Arial Narrow"/>
              <a:ea typeface="Arial Narrow"/>
              <a:cs typeface="Arial Narrow"/>
              <a:sym typeface="Arial Narrow"/>
            </a:endParaRPr>
          </a:p>
          <a:p>
            <a:pPr indent="0" lvl="0" marL="0" rtl="0" algn="l">
              <a:lnSpc>
                <a:spcPct val="100000"/>
              </a:lnSpc>
              <a:spcBef>
                <a:spcPts val="0"/>
              </a:spcBef>
              <a:spcAft>
                <a:spcPts val="0"/>
              </a:spcAft>
              <a:buSzPts val="1400"/>
              <a:buNone/>
            </a:pPr>
            <a:r>
              <a:t/>
            </a:r>
            <a:endParaRPr/>
          </a:p>
        </p:txBody>
      </p:sp>
      <p:sp>
        <p:nvSpPr>
          <p:cNvPr id="488" name="Google Shape;488;g106f8edbf36_0_2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06f8edbf36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Los distritos sólidos entienden que la mejora del aprendizaje de los estudiantes es el resultado de una mejor enseñanza y liderazgo por parte del personal.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Fullan, Michael. El diablo está en los detalles (p. 101). Publicaciones SAGE. Edición de Kindle.</a:t>
            </a:r>
            <a:endParaRPr/>
          </a:p>
          <a:p>
            <a:pPr indent="0" lvl="0" marL="0" rtl="0" algn="l">
              <a:lnSpc>
                <a:spcPct val="100000"/>
              </a:lnSpc>
              <a:spcBef>
                <a:spcPts val="0"/>
              </a:spcBef>
              <a:spcAft>
                <a:spcPts val="0"/>
              </a:spcAft>
              <a:buSzPts val="1400"/>
              <a:buNone/>
            </a:pPr>
            <a:r>
              <a:t/>
            </a:r>
            <a:endParaRPr/>
          </a:p>
        </p:txBody>
      </p:sp>
      <p:sp>
        <p:nvSpPr>
          <p:cNvPr id="499" name="Google Shape;499;g106f8edbf36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3" name="Shape 13"/>
        <p:cNvGrpSpPr/>
        <p:nvPr/>
      </p:nvGrpSpPr>
      <p:grpSpPr>
        <a:xfrm>
          <a:off x="0" y="0"/>
          <a:ext cx="0" cy="0"/>
          <a:chOff x="0" y="0"/>
          <a:chExt cx="0" cy="0"/>
        </a:xfrm>
      </p:grpSpPr>
      <p:sp>
        <p:nvSpPr>
          <p:cNvPr id="14" name="Google Shape;14;p72"/>
          <p:cNvSpPr txBox="1"/>
          <p:nvPr>
            <p:ph type="title"/>
          </p:nvPr>
        </p:nvSpPr>
        <p:spPr>
          <a:xfrm>
            <a:off x="1207363" y="354537"/>
            <a:ext cx="7308000" cy="9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2"/>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72"/>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72"/>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3" name="Shape 63"/>
        <p:cNvGrpSpPr/>
        <p:nvPr/>
      </p:nvGrpSpPr>
      <p:grpSpPr>
        <a:xfrm>
          <a:off x="0" y="0"/>
          <a:ext cx="0" cy="0"/>
          <a:chOff x="0" y="0"/>
          <a:chExt cx="0" cy="0"/>
        </a:xfrm>
      </p:grpSpPr>
      <p:sp>
        <p:nvSpPr>
          <p:cNvPr id="64" name="Google Shape;64;p74"/>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4"/>
          <p:cNvSpPr/>
          <p:nvPr>
            <p:ph idx="2" type="pic"/>
          </p:nvPr>
        </p:nvSpPr>
        <p:spPr>
          <a:xfrm>
            <a:off x="3887788" y="741363"/>
            <a:ext cx="4629300" cy="3654300"/>
          </a:xfrm>
          <a:prstGeom prst="rect">
            <a:avLst/>
          </a:prstGeom>
          <a:noFill/>
          <a:ln>
            <a:noFill/>
          </a:ln>
        </p:spPr>
      </p:sp>
      <p:sp>
        <p:nvSpPr>
          <p:cNvPr id="66" name="Google Shape;66;p74"/>
          <p:cNvSpPr txBox="1"/>
          <p:nvPr>
            <p:ph idx="1" type="body"/>
          </p:nvPr>
        </p:nvSpPr>
        <p:spPr>
          <a:xfrm>
            <a:off x="630238" y="1543050"/>
            <a:ext cx="2949600" cy="2859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74"/>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74"/>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74"/>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0" name="Shape 70"/>
        <p:cNvGrpSpPr/>
        <p:nvPr/>
      </p:nvGrpSpPr>
      <p:grpSpPr>
        <a:xfrm>
          <a:off x="0" y="0"/>
          <a:ext cx="0" cy="0"/>
          <a:chOff x="0" y="0"/>
          <a:chExt cx="0" cy="0"/>
        </a:xfrm>
      </p:grpSpPr>
      <p:sp>
        <p:nvSpPr>
          <p:cNvPr id="71" name="Google Shape;71;p75"/>
          <p:cNvSpPr txBox="1"/>
          <p:nvPr>
            <p:ph type="title"/>
          </p:nvPr>
        </p:nvSpPr>
        <p:spPr>
          <a:xfrm>
            <a:off x="1207363" y="354537"/>
            <a:ext cx="7308000" cy="9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5"/>
          <p:cNvSpPr txBox="1"/>
          <p:nvPr>
            <p:ph idx="1" type="body"/>
          </p:nvPr>
        </p:nvSpPr>
        <p:spPr>
          <a:xfrm rot="5400000">
            <a:off x="3230250" y="-550758"/>
            <a:ext cx="3262200" cy="730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75"/>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75"/>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75"/>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5" name="Shape 85"/>
        <p:cNvGrpSpPr/>
        <p:nvPr/>
      </p:nvGrpSpPr>
      <p:grpSpPr>
        <a:xfrm>
          <a:off x="0" y="0"/>
          <a:ext cx="0" cy="0"/>
          <a:chOff x="0" y="0"/>
          <a:chExt cx="0" cy="0"/>
        </a:xfrm>
      </p:grpSpPr>
      <p:sp>
        <p:nvSpPr>
          <p:cNvPr id="86" name="Google Shape;86;g106f8edbf36_0_1224"/>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g106f8edbf36_0_1224"/>
          <p:cNvSpPr/>
          <p:nvPr>
            <p:ph idx="2" type="pic"/>
          </p:nvPr>
        </p:nvSpPr>
        <p:spPr>
          <a:xfrm>
            <a:off x="3887391" y="740569"/>
            <a:ext cx="4629300" cy="3655200"/>
          </a:xfrm>
          <a:prstGeom prst="rect">
            <a:avLst/>
          </a:prstGeom>
          <a:noFill/>
          <a:ln>
            <a:noFill/>
          </a:ln>
        </p:spPr>
      </p:sp>
      <p:sp>
        <p:nvSpPr>
          <p:cNvPr id="88" name="Google Shape;88;g106f8edbf36_0_1224"/>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600"/>
              <a:buNone/>
              <a:defRPr sz="1200"/>
            </a:lvl1pPr>
            <a:lvl2pPr indent="-228600" lvl="1" marL="914400" rtl="0" algn="l">
              <a:lnSpc>
                <a:spcPct val="90000"/>
              </a:lnSpc>
              <a:spcBef>
                <a:spcPts val="375"/>
              </a:spcBef>
              <a:spcAft>
                <a:spcPts val="0"/>
              </a:spcAft>
              <a:buClr>
                <a:schemeClr val="dk1"/>
              </a:buClr>
              <a:buSzPts val="1400"/>
              <a:buNone/>
              <a:defRPr sz="1050"/>
            </a:lvl2pPr>
            <a:lvl3pPr indent="-228600" lvl="2" marL="1371600" rtl="0" algn="l">
              <a:lnSpc>
                <a:spcPct val="90000"/>
              </a:lnSpc>
              <a:spcBef>
                <a:spcPts val="375"/>
              </a:spcBef>
              <a:spcAft>
                <a:spcPts val="0"/>
              </a:spcAft>
              <a:buClr>
                <a:schemeClr val="dk1"/>
              </a:buClr>
              <a:buSzPts val="1200"/>
              <a:buNone/>
              <a:defRPr sz="900"/>
            </a:lvl3pPr>
            <a:lvl4pPr indent="-228600" lvl="3" marL="1828800" rtl="0" algn="l">
              <a:lnSpc>
                <a:spcPct val="90000"/>
              </a:lnSpc>
              <a:spcBef>
                <a:spcPts val="375"/>
              </a:spcBef>
              <a:spcAft>
                <a:spcPts val="0"/>
              </a:spcAft>
              <a:buClr>
                <a:schemeClr val="dk1"/>
              </a:buClr>
              <a:buSzPts val="1000"/>
              <a:buNone/>
              <a:defRPr sz="750"/>
            </a:lvl4pPr>
            <a:lvl5pPr indent="-228600" lvl="4" marL="2286000" rtl="0" algn="l">
              <a:lnSpc>
                <a:spcPct val="90000"/>
              </a:lnSpc>
              <a:spcBef>
                <a:spcPts val="375"/>
              </a:spcBef>
              <a:spcAft>
                <a:spcPts val="0"/>
              </a:spcAft>
              <a:buClr>
                <a:schemeClr val="dk1"/>
              </a:buClr>
              <a:buSzPts val="1000"/>
              <a:buNone/>
              <a:defRPr sz="750"/>
            </a:lvl5pPr>
            <a:lvl6pPr indent="-228600" lvl="5" marL="2743200" rtl="0" algn="l">
              <a:lnSpc>
                <a:spcPct val="90000"/>
              </a:lnSpc>
              <a:spcBef>
                <a:spcPts val="375"/>
              </a:spcBef>
              <a:spcAft>
                <a:spcPts val="0"/>
              </a:spcAft>
              <a:buClr>
                <a:schemeClr val="dk1"/>
              </a:buClr>
              <a:buSzPts val="1000"/>
              <a:buNone/>
              <a:defRPr sz="750"/>
            </a:lvl6pPr>
            <a:lvl7pPr indent="-228600" lvl="6" marL="3200400" rtl="0" algn="l">
              <a:lnSpc>
                <a:spcPct val="90000"/>
              </a:lnSpc>
              <a:spcBef>
                <a:spcPts val="375"/>
              </a:spcBef>
              <a:spcAft>
                <a:spcPts val="0"/>
              </a:spcAft>
              <a:buClr>
                <a:schemeClr val="dk1"/>
              </a:buClr>
              <a:buSzPts val="1000"/>
              <a:buNone/>
              <a:defRPr sz="750"/>
            </a:lvl7pPr>
            <a:lvl8pPr indent="-228600" lvl="7" marL="3657600" rtl="0" algn="l">
              <a:lnSpc>
                <a:spcPct val="90000"/>
              </a:lnSpc>
              <a:spcBef>
                <a:spcPts val="375"/>
              </a:spcBef>
              <a:spcAft>
                <a:spcPts val="0"/>
              </a:spcAft>
              <a:buClr>
                <a:schemeClr val="dk1"/>
              </a:buClr>
              <a:buSzPts val="1000"/>
              <a:buNone/>
              <a:defRPr sz="750"/>
            </a:lvl8pPr>
            <a:lvl9pPr indent="-228600" lvl="8" marL="4114800" rtl="0" algn="l">
              <a:lnSpc>
                <a:spcPct val="90000"/>
              </a:lnSpc>
              <a:spcBef>
                <a:spcPts val="375"/>
              </a:spcBef>
              <a:spcAft>
                <a:spcPts val="0"/>
              </a:spcAft>
              <a:buClr>
                <a:schemeClr val="dk1"/>
              </a:buClr>
              <a:buSzPts val="1000"/>
              <a:buNone/>
              <a:defRPr sz="750"/>
            </a:lvl9pPr>
          </a:lstStyle>
          <a:p/>
        </p:txBody>
      </p:sp>
      <p:sp>
        <p:nvSpPr>
          <p:cNvPr id="89" name="Google Shape;89;g106f8edbf36_0_12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106f8edbf36_0_12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g106f8edbf36_0_12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2" name="Shape 92"/>
        <p:cNvGrpSpPr/>
        <p:nvPr/>
      </p:nvGrpSpPr>
      <p:grpSpPr>
        <a:xfrm>
          <a:off x="0" y="0"/>
          <a:ext cx="0" cy="0"/>
          <a:chOff x="0" y="0"/>
          <a:chExt cx="0" cy="0"/>
        </a:xfrm>
      </p:grpSpPr>
      <p:sp>
        <p:nvSpPr>
          <p:cNvPr id="93" name="Google Shape;93;g106f8edbf36_0_123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106f8edbf36_0_123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95" name="Google Shape;95;g106f8edbf36_0_123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106f8edbf36_0_123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g106f8edbf36_0_12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8" name="Shape 98"/>
        <p:cNvGrpSpPr/>
        <p:nvPr/>
      </p:nvGrpSpPr>
      <p:grpSpPr>
        <a:xfrm>
          <a:off x="0" y="0"/>
          <a:ext cx="0" cy="0"/>
          <a:chOff x="0" y="0"/>
          <a:chExt cx="0" cy="0"/>
        </a:xfrm>
      </p:grpSpPr>
      <p:sp>
        <p:nvSpPr>
          <p:cNvPr id="99" name="Google Shape;99;g106f8edbf36_0_123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106f8edbf36_0_123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106f8edbf36_0_123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106f8edbf36_0_123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03" name="Shape 103"/>
        <p:cNvGrpSpPr/>
        <p:nvPr/>
      </p:nvGrpSpPr>
      <p:grpSpPr>
        <a:xfrm>
          <a:off x="0" y="0"/>
          <a:ext cx="0" cy="0"/>
          <a:chOff x="0" y="0"/>
          <a:chExt cx="0" cy="0"/>
        </a:xfrm>
      </p:grpSpPr>
      <p:sp>
        <p:nvSpPr>
          <p:cNvPr id="104" name="Google Shape;104;g106f8edbf36_0_124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106f8edbf36_0_1242"/>
          <p:cNvSpPr txBox="1"/>
          <p:nvPr>
            <p:ph idx="1" type="subTitle"/>
          </p:nvPr>
        </p:nvSpPr>
        <p:spPr>
          <a:xfrm>
            <a:off x="1143000" y="2701529"/>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750"/>
              </a:spcBef>
              <a:spcAft>
                <a:spcPts val="0"/>
              </a:spcAft>
              <a:buClr>
                <a:schemeClr val="dk1"/>
              </a:buClr>
              <a:buSzPts val="2400"/>
              <a:buNone/>
              <a:defRPr sz="1800"/>
            </a:lvl1pPr>
            <a:lvl2pPr lvl="1" rtl="0" algn="ctr">
              <a:lnSpc>
                <a:spcPct val="90000"/>
              </a:lnSpc>
              <a:spcBef>
                <a:spcPts val="375"/>
              </a:spcBef>
              <a:spcAft>
                <a:spcPts val="0"/>
              </a:spcAft>
              <a:buClr>
                <a:schemeClr val="dk1"/>
              </a:buClr>
              <a:buSzPts val="2000"/>
              <a:buNone/>
              <a:defRPr sz="1500"/>
            </a:lvl2pPr>
            <a:lvl3pPr lvl="2" rtl="0" algn="ctr">
              <a:lnSpc>
                <a:spcPct val="90000"/>
              </a:lnSpc>
              <a:spcBef>
                <a:spcPts val="375"/>
              </a:spcBef>
              <a:spcAft>
                <a:spcPts val="0"/>
              </a:spcAft>
              <a:buClr>
                <a:schemeClr val="dk1"/>
              </a:buClr>
              <a:buSzPts val="1800"/>
              <a:buNone/>
              <a:defRPr sz="1350"/>
            </a:lvl3pPr>
            <a:lvl4pPr lvl="3" rtl="0" algn="ctr">
              <a:lnSpc>
                <a:spcPct val="90000"/>
              </a:lnSpc>
              <a:spcBef>
                <a:spcPts val="375"/>
              </a:spcBef>
              <a:spcAft>
                <a:spcPts val="0"/>
              </a:spcAft>
              <a:buClr>
                <a:schemeClr val="dk1"/>
              </a:buClr>
              <a:buSzPts val="1600"/>
              <a:buNone/>
              <a:defRPr sz="1200"/>
            </a:lvl4pPr>
            <a:lvl5pPr lvl="4" rtl="0" algn="ctr">
              <a:lnSpc>
                <a:spcPct val="90000"/>
              </a:lnSpc>
              <a:spcBef>
                <a:spcPts val="375"/>
              </a:spcBef>
              <a:spcAft>
                <a:spcPts val="0"/>
              </a:spcAft>
              <a:buClr>
                <a:schemeClr val="dk1"/>
              </a:buClr>
              <a:buSzPts val="1600"/>
              <a:buNone/>
              <a:defRPr sz="1200"/>
            </a:lvl5pPr>
            <a:lvl6pPr lvl="5" rtl="0" algn="ctr">
              <a:lnSpc>
                <a:spcPct val="90000"/>
              </a:lnSpc>
              <a:spcBef>
                <a:spcPts val="375"/>
              </a:spcBef>
              <a:spcAft>
                <a:spcPts val="0"/>
              </a:spcAft>
              <a:buClr>
                <a:schemeClr val="dk1"/>
              </a:buClr>
              <a:buSzPts val="1600"/>
              <a:buNone/>
              <a:defRPr sz="1200"/>
            </a:lvl6pPr>
            <a:lvl7pPr lvl="6" rtl="0" algn="ctr">
              <a:lnSpc>
                <a:spcPct val="90000"/>
              </a:lnSpc>
              <a:spcBef>
                <a:spcPts val="375"/>
              </a:spcBef>
              <a:spcAft>
                <a:spcPts val="0"/>
              </a:spcAft>
              <a:buClr>
                <a:schemeClr val="dk1"/>
              </a:buClr>
              <a:buSzPts val="1600"/>
              <a:buNone/>
              <a:defRPr sz="1200"/>
            </a:lvl7pPr>
            <a:lvl8pPr lvl="7" rtl="0" algn="ctr">
              <a:lnSpc>
                <a:spcPct val="90000"/>
              </a:lnSpc>
              <a:spcBef>
                <a:spcPts val="375"/>
              </a:spcBef>
              <a:spcAft>
                <a:spcPts val="0"/>
              </a:spcAft>
              <a:buClr>
                <a:schemeClr val="dk1"/>
              </a:buClr>
              <a:buSzPts val="1600"/>
              <a:buNone/>
              <a:defRPr sz="1200"/>
            </a:lvl8pPr>
            <a:lvl9pPr lvl="8" rtl="0" algn="ctr">
              <a:lnSpc>
                <a:spcPct val="90000"/>
              </a:lnSpc>
              <a:spcBef>
                <a:spcPts val="375"/>
              </a:spcBef>
              <a:spcAft>
                <a:spcPts val="0"/>
              </a:spcAft>
              <a:buClr>
                <a:schemeClr val="dk1"/>
              </a:buClr>
              <a:buSzPts val="1600"/>
              <a:buNone/>
              <a:defRPr sz="1200"/>
            </a:lvl9pPr>
          </a:lstStyle>
          <a:p/>
        </p:txBody>
      </p:sp>
      <p:sp>
        <p:nvSpPr>
          <p:cNvPr id="106" name="Google Shape;106;g106f8edbf36_0_12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g106f8edbf36_0_124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106f8edbf36_0_12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9" name="Shape 109"/>
        <p:cNvGrpSpPr/>
        <p:nvPr/>
      </p:nvGrpSpPr>
      <p:grpSpPr>
        <a:xfrm>
          <a:off x="0" y="0"/>
          <a:ext cx="0" cy="0"/>
          <a:chOff x="0" y="0"/>
          <a:chExt cx="0" cy="0"/>
        </a:xfrm>
      </p:grpSpPr>
      <p:sp>
        <p:nvSpPr>
          <p:cNvPr id="110" name="Google Shape;110;g106f8edbf36_0_12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106f8edbf36_0_12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106f8edbf36_0_12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13" name="Shape 113"/>
        <p:cNvGrpSpPr/>
        <p:nvPr/>
      </p:nvGrpSpPr>
      <p:grpSpPr>
        <a:xfrm>
          <a:off x="0" y="0"/>
          <a:ext cx="0" cy="0"/>
          <a:chOff x="0" y="0"/>
          <a:chExt cx="0" cy="0"/>
        </a:xfrm>
      </p:grpSpPr>
      <p:sp>
        <p:nvSpPr>
          <p:cNvPr id="114" name="Google Shape;114;g106f8edbf36_0_1252"/>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106f8edbf36_0_125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750"/>
              </a:spcBef>
              <a:spcAft>
                <a:spcPts val="0"/>
              </a:spcAft>
              <a:buClr>
                <a:schemeClr val="dk1"/>
              </a:buClr>
              <a:buSzPts val="3200"/>
              <a:buChar char="•"/>
              <a:defRPr sz="2400"/>
            </a:lvl1pPr>
            <a:lvl2pPr indent="-406400" lvl="1" marL="914400" rtl="0" algn="l">
              <a:lnSpc>
                <a:spcPct val="90000"/>
              </a:lnSpc>
              <a:spcBef>
                <a:spcPts val="375"/>
              </a:spcBef>
              <a:spcAft>
                <a:spcPts val="0"/>
              </a:spcAft>
              <a:buClr>
                <a:schemeClr val="dk1"/>
              </a:buClr>
              <a:buSzPts val="2800"/>
              <a:buChar char="•"/>
              <a:defRPr sz="2100"/>
            </a:lvl2pPr>
            <a:lvl3pPr indent="-381000" lvl="2" marL="1371600" rtl="0" algn="l">
              <a:lnSpc>
                <a:spcPct val="90000"/>
              </a:lnSpc>
              <a:spcBef>
                <a:spcPts val="375"/>
              </a:spcBef>
              <a:spcAft>
                <a:spcPts val="0"/>
              </a:spcAft>
              <a:buClr>
                <a:schemeClr val="dk1"/>
              </a:buClr>
              <a:buSzPts val="2400"/>
              <a:buChar char="•"/>
              <a:defRPr sz="1800"/>
            </a:lvl3pPr>
            <a:lvl4pPr indent="-355600" lvl="3" marL="1828800" rtl="0" algn="l">
              <a:lnSpc>
                <a:spcPct val="90000"/>
              </a:lnSpc>
              <a:spcBef>
                <a:spcPts val="375"/>
              </a:spcBef>
              <a:spcAft>
                <a:spcPts val="0"/>
              </a:spcAft>
              <a:buClr>
                <a:schemeClr val="dk1"/>
              </a:buClr>
              <a:buSzPts val="2000"/>
              <a:buChar char="•"/>
              <a:defRPr sz="1500"/>
            </a:lvl4pPr>
            <a:lvl5pPr indent="-355600" lvl="4" marL="2286000" rtl="0" algn="l">
              <a:lnSpc>
                <a:spcPct val="90000"/>
              </a:lnSpc>
              <a:spcBef>
                <a:spcPts val="375"/>
              </a:spcBef>
              <a:spcAft>
                <a:spcPts val="0"/>
              </a:spcAft>
              <a:buClr>
                <a:schemeClr val="dk1"/>
              </a:buClr>
              <a:buSzPts val="2000"/>
              <a:buChar char="•"/>
              <a:defRPr sz="1500"/>
            </a:lvl5pPr>
            <a:lvl6pPr indent="-355600" lvl="5" marL="2743200" rtl="0" algn="l">
              <a:lnSpc>
                <a:spcPct val="90000"/>
              </a:lnSpc>
              <a:spcBef>
                <a:spcPts val="375"/>
              </a:spcBef>
              <a:spcAft>
                <a:spcPts val="0"/>
              </a:spcAft>
              <a:buClr>
                <a:schemeClr val="dk1"/>
              </a:buClr>
              <a:buSzPts val="2000"/>
              <a:buChar char="•"/>
              <a:defRPr sz="1500"/>
            </a:lvl6pPr>
            <a:lvl7pPr indent="-355600" lvl="6" marL="3200400" rtl="0" algn="l">
              <a:lnSpc>
                <a:spcPct val="90000"/>
              </a:lnSpc>
              <a:spcBef>
                <a:spcPts val="375"/>
              </a:spcBef>
              <a:spcAft>
                <a:spcPts val="0"/>
              </a:spcAft>
              <a:buClr>
                <a:schemeClr val="dk1"/>
              </a:buClr>
              <a:buSzPts val="2000"/>
              <a:buChar char="•"/>
              <a:defRPr sz="1500"/>
            </a:lvl7pPr>
            <a:lvl8pPr indent="-355600" lvl="7" marL="3657600" rtl="0" algn="l">
              <a:lnSpc>
                <a:spcPct val="90000"/>
              </a:lnSpc>
              <a:spcBef>
                <a:spcPts val="375"/>
              </a:spcBef>
              <a:spcAft>
                <a:spcPts val="0"/>
              </a:spcAft>
              <a:buClr>
                <a:schemeClr val="dk1"/>
              </a:buClr>
              <a:buSzPts val="2000"/>
              <a:buChar char="•"/>
              <a:defRPr sz="1500"/>
            </a:lvl8pPr>
            <a:lvl9pPr indent="-355600" lvl="8" marL="4114800" rtl="0" algn="l">
              <a:lnSpc>
                <a:spcPct val="90000"/>
              </a:lnSpc>
              <a:spcBef>
                <a:spcPts val="375"/>
              </a:spcBef>
              <a:spcAft>
                <a:spcPts val="0"/>
              </a:spcAft>
              <a:buClr>
                <a:schemeClr val="dk1"/>
              </a:buClr>
              <a:buSzPts val="2000"/>
              <a:buChar char="•"/>
              <a:defRPr sz="1500"/>
            </a:lvl9pPr>
          </a:lstStyle>
          <a:p/>
        </p:txBody>
      </p:sp>
      <p:sp>
        <p:nvSpPr>
          <p:cNvPr id="116" name="Google Shape;116;g106f8edbf36_0_125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600"/>
              <a:buNone/>
              <a:defRPr sz="1200"/>
            </a:lvl1pPr>
            <a:lvl2pPr indent="-228600" lvl="1" marL="914400" rtl="0" algn="l">
              <a:lnSpc>
                <a:spcPct val="90000"/>
              </a:lnSpc>
              <a:spcBef>
                <a:spcPts val="375"/>
              </a:spcBef>
              <a:spcAft>
                <a:spcPts val="0"/>
              </a:spcAft>
              <a:buClr>
                <a:schemeClr val="dk1"/>
              </a:buClr>
              <a:buSzPts val="1400"/>
              <a:buNone/>
              <a:defRPr sz="1050"/>
            </a:lvl2pPr>
            <a:lvl3pPr indent="-228600" lvl="2" marL="1371600" rtl="0" algn="l">
              <a:lnSpc>
                <a:spcPct val="90000"/>
              </a:lnSpc>
              <a:spcBef>
                <a:spcPts val="375"/>
              </a:spcBef>
              <a:spcAft>
                <a:spcPts val="0"/>
              </a:spcAft>
              <a:buClr>
                <a:schemeClr val="dk1"/>
              </a:buClr>
              <a:buSzPts val="1200"/>
              <a:buNone/>
              <a:defRPr sz="900"/>
            </a:lvl3pPr>
            <a:lvl4pPr indent="-228600" lvl="3" marL="1828800" rtl="0" algn="l">
              <a:lnSpc>
                <a:spcPct val="90000"/>
              </a:lnSpc>
              <a:spcBef>
                <a:spcPts val="375"/>
              </a:spcBef>
              <a:spcAft>
                <a:spcPts val="0"/>
              </a:spcAft>
              <a:buClr>
                <a:schemeClr val="dk1"/>
              </a:buClr>
              <a:buSzPts val="1000"/>
              <a:buNone/>
              <a:defRPr sz="750"/>
            </a:lvl4pPr>
            <a:lvl5pPr indent="-228600" lvl="4" marL="2286000" rtl="0" algn="l">
              <a:lnSpc>
                <a:spcPct val="90000"/>
              </a:lnSpc>
              <a:spcBef>
                <a:spcPts val="375"/>
              </a:spcBef>
              <a:spcAft>
                <a:spcPts val="0"/>
              </a:spcAft>
              <a:buClr>
                <a:schemeClr val="dk1"/>
              </a:buClr>
              <a:buSzPts val="1000"/>
              <a:buNone/>
              <a:defRPr sz="750"/>
            </a:lvl5pPr>
            <a:lvl6pPr indent="-228600" lvl="5" marL="2743200" rtl="0" algn="l">
              <a:lnSpc>
                <a:spcPct val="90000"/>
              </a:lnSpc>
              <a:spcBef>
                <a:spcPts val="375"/>
              </a:spcBef>
              <a:spcAft>
                <a:spcPts val="0"/>
              </a:spcAft>
              <a:buClr>
                <a:schemeClr val="dk1"/>
              </a:buClr>
              <a:buSzPts val="1000"/>
              <a:buNone/>
              <a:defRPr sz="750"/>
            </a:lvl6pPr>
            <a:lvl7pPr indent="-228600" lvl="6" marL="3200400" rtl="0" algn="l">
              <a:lnSpc>
                <a:spcPct val="90000"/>
              </a:lnSpc>
              <a:spcBef>
                <a:spcPts val="375"/>
              </a:spcBef>
              <a:spcAft>
                <a:spcPts val="0"/>
              </a:spcAft>
              <a:buClr>
                <a:schemeClr val="dk1"/>
              </a:buClr>
              <a:buSzPts val="1000"/>
              <a:buNone/>
              <a:defRPr sz="750"/>
            </a:lvl7pPr>
            <a:lvl8pPr indent="-228600" lvl="7" marL="3657600" rtl="0" algn="l">
              <a:lnSpc>
                <a:spcPct val="90000"/>
              </a:lnSpc>
              <a:spcBef>
                <a:spcPts val="375"/>
              </a:spcBef>
              <a:spcAft>
                <a:spcPts val="0"/>
              </a:spcAft>
              <a:buClr>
                <a:schemeClr val="dk1"/>
              </a:buClr>
              <a:buSzPts val="1000"/>
              <a:buNone/>
              <a:defRPr sz="750"/>
            </a:lvl8pPr>
            <a:lvl9pPr indent="-228600" lvl="8" marL="4114800" rtl="0" algn="l">
              <a:lnSpc>
                <a:spcPct val="90000"/>
              </a:lnSpc>
              <a:spcBef>
                <a:spcPts val="375"/>
              </a:spcBef>
              <a:spcAft>
                <a:spcPts val="0"/>
              </a:spcAft>
              <a:buClr>
                <a:schemeClr val="dk1"/>
              </a:buClr>
              <a:buSzPts val="1000"/>
              <a:buNone/>
              <a:defRPr sz="750"/>
            </a:lvl9pPr>
          </a:lstStyle>
          <a:p/>
        </p:txBody>
      </p:sp>
      <p:sp>
        <p:nvSpPr>
          <p:cNvPr id="117" name="Google Shape;117;g106f8edbf36_0_125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106f8edbf36_0_125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g106f8edbf36_0_125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20" name="Shape 120"/>
        <p:cNvGrpSpPr/>
        <p:nvPr/>
      </p:nvGrpSpPr>
      <p:grpSpPr>
        <a:xfrm>
          <a:off x="0" y="0"/>
          <a:ext cx="0" cy="0"/>
          <a:chOff x="0" y="0"/>
          <a:chExt cx="0" cy="0"/>
        </a:xfrm>
      </p:grpSpPr>
      <p:sp>
        <p:nvSpPr>
          <p:cNvPr id="121" name="Google Shape;121;g106f8edbf36_0_1259"/>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g106f8edbf36_0_1259"/>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2400"/>
              <a:buNone/>
              <a:defRPr sz="1800">
                <a:solidFill>
                  <a:srgbClr val="888888"/>
                </a:solidFill>
              </a:defRPr>
            </a:lvl1pPr>
            <a:lvl2pPr indent="-228600" lvl="1" marL="914400" rtl="0" algn="l">
              <a:lnSpc>
                <a:spcPct val="90000"/>
              </a:lnSpc>
              <a:spcBef>
                <a:spcPts val="375"/>
              </a:spcBef>
              <a:spcAft>
                <a:spcPts val="0"/>
              </a:spcAft>
              <a:buClr>
                <a:srgbClr val="888888"/>
              </a:buClr>
              <a:buSzPts val="2000"/>
              <a:buNone/>
              <a:defRPr sz="1500">
                <a:solidFill>
                  <a:srgbClr val="888888"/>
                </a:solidFill>
              </a:defRPr>
            </a:lvl2pPr>
            <a:lvl3pPr indent="-228600" lvl="2" marL="1371600" rtl="0" algn="l">
              <a:lnSpc>
                <a:spcPct val="90000"/>
              </a:lnSpc>
              <a:spcBef>
                <a:spcPts val="375"/>
              </a:spcBef>
              <a:spcAft>
                <a:spcPts val="0"/>
              </a:spcAft>
              <a:buClr>
                <a:srgbClr val="888888"/>
              </a:buClr>
              <a:buSzPts val="1800"/>
              <a:buNone/>
              <a:defRPr sz="1350">
                <a:solidFill>
                  <a:srgbClr val="888888"/>
                </a:solidFill>
              </a:defRPr>
            </a:lvl3pPr>
            <a:lvl4pPr indent="-228600" lvl="3" marL="1828800" rtl="0" algn="l">
              <a:lnSpc>
                <a:spcPct val="90000"/>
              </a:lnSpc>
              <a:spcBef>
                <a:spcPts val="375"/>
              </a:spcBef>
              <a:spcAft>
                <a:spcPts val="0"/>
              </a:spcAft>
              <a:buClr>
                <a:srgbClr val="888888"/>
              </a:buClr>
              <a:buSzPts val="1600"/>
              <a:buNone/>
              <a:defRPr sz="1200">
                <a:solidFill>
                  <a:srgbClr val="888888"/>
                </a:solidFill>
              </a:defRPr>
            </a:lvl4pPr>
            <a:lvl5pPr indent="-228600" lvl="4" marL="2286000" rtl="0" algn="l">
              <a:lnSpc>
                <a:spcPct val="90000"/>
              </a:lnSpc>
              <a:spcBef>
                <a:spcPts val="375"/>
              </a:spcBef>
              <a:spcAft>
                <a:spcPts val="0"/>
              </a:spcAft>
              <a:buClr>
                <a:srgbClr val="888888"/>
              </a:buClr>
              <a:buSzPts val="1600"/>
              <a:buNone/>
              <a:defRPr sz="1200">
                <a:solidFill>
                  <a:srgbClr val="888888"/>
                </a:solidFill>
              </a:defRPr>
            </a:lvl5pPr>
            <a:lvl6pPr indent="-228600" lvl="5" marL="2743200" rtl="0" algn="l">
              <a:lnSpc>
                <a:spcPct val="90000"/>
              </a:lnSpc>
              <a:spcBef>
                <a:spcPts val="375"/>
              </a:spcBef>
              <a:spcAft>
                <a:spcPts val="0"/>
              </a:spcAft>
              <a:buClr>
                <a:srgbClr val="888888"/>
              </a:buClr>
              <a:buSzPts val="1600"/>
              <a:buNone/>
              <a:defRPr sz="1200">
                <a:solidFill>
                  <a:srgbClr val="888888"/>
                </a:solidFill>
              </a:defRPr>
            </a:lvl6pPr>
            <a:lvl7pPr indent="-228600" lvl="6" marL="3200400" rtl="0" algn="l">
              <a:lnSpc>
                <a:spcPct val="90000"/>
              </a:lnSpc>
              <a:spcBef>
                <a:spcPts val="375"/>
              </a:spcBef>
              <a:spcAft>
                <a:spcPts val="0"/>
              </a:spcAft>
              <a:buClr>
                <a:srgbClr val="888888"/>
              </a:buClr>
              <a:buSzPts val="1600"/>
              <a:buNone/>
              <a:defRPr sz="1200">
                <a:solidFill>
                  <a:srgbClr val="888888"/>
                </a:solidFill>
              </a:defRPr>
            </a:lvl7pPr>
            <a:lvl8pPr indent="-228600" lvl="7" marL="3657600" rtl="0" algn="l">
              <a:lnSpc>
                <a:spcPct val="90000"/>
              </a:lnSpc>
              <a:spcBef>
                <a:spcPts val="375"/>
              </a:spcBef>
              <a:spcAft>
                <a:spcPts val="0"/>
              </a:spcAft>
              <a:buClr>
                <a:srgbClr val="888888"/>
              </a:buClr>
              <a:buSzPts val="1600"/>
              <a:buNone/>
              <a:defRPr sz="1200">
                <a:solidFill>
                  <a:srgbClr val="888888"/>
                </a:solidFill>
              </a:defRPr>
            </a:lvl8pPr>
            <a:lvl9pPr indent="-228600" lvl="8" marL="4114800" rtl="0" algn="l">
              <a:lnSpc>
                <a:spcPct val="90000"/>
              </a:lnSpc>
              <a:spcBef>
                <a:spcPts val="375"/>
              </a:spcBef>
              <a:spcAft>
                <a:spcPts val="0"/>
              </a:spcAft>
              <a:buClr>
                <a:srgbClr val="888888"/>
              </a:buClr>
              <a:buSzPts val="1600"/>
              <a:buNone/>
              <a:defRPr sz="1200">
                <a:solidFill>
                  <a:srgbClr val="888888"/>
                </a:solidFill>
              </a:defRPr>
            </a:lvl9pPr>
          </a:lstStyle>
          <a:p/>
        </p:txBody>
      </p:sp>
      <p:sp>
        <p:nvSpPr>
          <p:cNvPr id="123" name="Google Shape;123;g106f8edbf36_0_125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106f8edbf36_0_125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106f8edbf36_0_125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26" name="Shape 126"/>
        <p:cNvGrpSpPr/>
        <p:nvPr/>
      </p:nvGrpSpPr>
      <p:grpSpPr>
        <a:xfrm>
          <a:off x="0" y="0"/>
          <a:ext cx="0" cy="0"/>
          <a:chOff x="0" y="0"/>
          <a:chExt cx="0" cy="0"/>
        </a:xfrm>
      </p:grpSpPr>
      <p:sp>
        <p:nvSpPr>
          <p:cNvPr id="127" name="Google Shape;127;g106f8edbf36_0_126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g106f8edbf36_0_1265"/>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29" name="Google Shape;129;g106f8edbf36_0_1265"/>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0" name="Google Shape;130;g106f8edbf36_0_126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106f8edbf36_0_126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106f8edbf36_0_126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 name="Shape 18"/>
        <p:cNvGrpSpPr/>
        <p:nvPr/>
      </p:nvGrpSpPr>
      <p:grpSpPr>
        <a:xfrm>
          <a:off x="0" y="0"/>
          <a:ext cx="0" cy="0"/>
          <a:chOff x="0" y="0"/>
          <a:chExt cx="0" cy="0"/>
        </a:xfrm>
      </p:grpSpPr>
      <p:sp>
        <p:nvSpPr>
          <p:cNvPr id="19" name="Google Shape;19;p53"/>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6000"/>
              <a:buFont typeface="Poppi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3"/>
          <p:cNvSpPr txBox="1"/>
          <p:nvPr>
            <p:ph idx="1" type="subTitle"/>
          </p:nvPr>
        </p:nvSpPr>
        <p:spPr>
          <a:xfrm>
            <a:off x="1143000" y="2701925"/>
            <a:ext cx="6858000" cy="1241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53"/>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53"/>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53"/>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33" name="Shape 133"/>
        <p:cNvGrpSpPr/>
        <p:nvPr/>
      </p:nvGrpSpPr>
      <p:grpSpPr>
        <a:xfrm>
          <a:off x="0" y="0"/>
          <a:ext cx="0" cy="0"/>
          <a:chOff x="0" y="0"/>
          <a:chExt cx="0" cy="0"/>
        </a:xfrm>
      </p:grpSpPr>
      <p:sp>
        <p:nvSpPr>
          <p:cNvPr id="134" name="Google Shape;134;g106f8edbf36_0_127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106f8edbf36_0_1272"/>
          <p:cNvSpPr txBox="1"/>
          <p:nvPr>
            <p:ph idx="1" type="body"/>
          </p:nvPr>
        </p:nvSpPr>
        <p:spPr>
          <a:xfrm rot="5400000">
            <a:off x="2940300" y="-942432"/>
            <a:ext cx="32634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6" name="Google Shape;136;g106f8edbf36_0_127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106f8edbf36_0_127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g106f8edbf36_0_127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9" name="Shape 139"/>
        <p:cNvGrpSpPr/>
        <p:nvPr/>
      </p:nvGrpSpPr>
      <p:grpSpPr>
        <a:xfrm>
          <a:off x="0" y="0"/>
          <a:ext cx="0" cy="0"/>
          <a:chOff x="0" y="0"/>
          <a:chExt cx="0" cy="0"/>
        </a:xfrm>
      </p:grpSpPr>
      <p:sp>
        <p:nvSpPr>
          <p:cNvPr id="140" name="Google Shape;140;g106f8edbf36_0_1278"/>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g106f8edbf36_0_1278"/>
          <p:cNvSpPr txBox="1"/>
          <p:nvPr>
            <p:ph idx="1" type="body"/>
          </p:nvPr>
        </p:nvSpPr>
        <p:spPr>
          <a:xfrm rot="5400000">
            <a:off x="1349475" y="-447057"/>
            <a:ext cx="43590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2" name="Google Shape;142;g106f8edbf36_0_127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106f8edbf36_0_127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g106f8edbf36_0_127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54" name="Shape 154"/>
        <p:cNvGrpSpPr/>
        <p:nvPr/>
      </p:nvGrpSpPr>
      <p:grpSpPr>
        <a:xfrm>
          <a:off x="0" y="0"/>
          <a:ext cx="0" cy="0"/>
          <a:chOff x="0" y="0"/>
          <a:chExt cx="0" cy="0"/>
        </a:xfrm>
      </p:grpSpPr>
      <p:sp>
        <p:nvSpPr>
          <p:cNvPr id="155" name="Google Shape;155;g106f8edbf36_0_1653"/>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6" name="Google Shape;156;g106f8edbf36_0_1653"/>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32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8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24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9pPr>
          </a:lstStyle>
          <a:p/>
        </p:txBody>
      </p:sp>
      <p:sp>
        <p:nvSpPr>
          <p:cNvPr id="157" name="Google Shape;157;g106f8edbf36_0_1653"/>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600"/>
              <a:buNone/>
              <a:defRPr sz="1200"/>
            </a:lvl1pPr>
            <a:lvl2pPr indent="-228600" lvl="1" marL="914400" rtl="0" algn="l">
              <a:lnSpc>
                <a:spcPct val="90000"/>
              </a:lnSpc>
              <a:spcBef>
                <a:spcPts val="375"/>
              </a:spcBef>
              <a:spcAft>
                <a:spcPts val="0"/>
              </a:spcAft>
              <a:buClr>
                <a:schemeClr val="dk1"/>
              </a:buClr>
              <a:buSzPts val="1400"/>
              <a:buNone/>
              <a:defRPr sz="1050"/>
            </a:lvl2pPr>
            <a:lvl3pPr indent="-228600" lvl="2" marL="1371600" rtl="0" algn="l">
              <a:lnSpc>
                <a:spcPct val="90000"/>
              </a:lnSpc>
              <a:spcBef>
                <a:spcPts val="375"/>
              </a:spcBef>
              <a:spcAft>
                <a:spcPts val="0"/>
              </a:spcAft>
              <a:buClr>
                <a:schemeClr val="dk1"/>
              </a:buClr>
              <a:buSzPts val="1200"/>
              <a:buNone/>
              <a:defRPr sz="900"/>
            </a:lvl3pPr>
            <a:lvl4pPr indent="-228600" lvl="3" marL="1828800" rtl="0" algn="l">
              <a:lnSpc>
                <a:spcPct val="90000"/>
              </a:lnSpc>
              <a:spcBef>
                <a:spcPts val="375"/>
              </a:spcBef>
              <a:spcAft>
                <a:spcPts val="0"/>
              </a:spcAft>
              <a:buClr>
                <a:schemeClr val="dk1"/>
              </a:buClr>
              <a:buSzPts val="1000"/>
              <a:buNone/>
              <a:defRPr sz="750"/>
            </a:lvl4pPr>
            <a:lvl5pPr indent="-228600" lvl="4" marL="2286000" rtl="0" algn="l">
              <a:lnSpc>
                <a:spcPct val="90000"/>
              </a:lnSpc>
              <a:spcBef>
                <a:spcPts val="375"/>
              </a:spcBef>
              <a:spcAft>
                <a:spcPts val="0"/>
              </a:spcAft>
              <a:buClr>
                <a:schemeClr val="dk1"/>
              </a:buClr>
              <a:buSzPts val="1000"/>
              <a:buNone/>
              <a:defRPr sz="750"/>
            </a:lvl5pPr>
            <a:lvl6pPr indent="-228600" lvl="5" marL="2743200" rtl="0" algn="l">
              <a:lnSpc>
                <a:spcPct val="90000"/>
              </a:lnSpc>
              <a:spcBef>
                <a:spcPts val="375"/>
              </a:spcBef>
              <a:spcAft>
                <a:spcPts val="0"/>
              </a:spcAft>
              <a:buClr>
                <a:schemeClr val="dk1"/>
              </a:buClr>
              <a:buSzPts val="1000"/>
              <a:buNone/>
              <a:defRPr sz="750"/>
            </a:lvl6pPr>
            <a:lvl7pPr indent="-228600" lvl="6" marL="3200400" rtl="0" algn="l">
              <a:lnSpc>
                <a:spcPct val="90000"/>
              </a:lnSpc>
              <a:spcBef>
                <a:spcPts val="375"/>
              </a:spcBef>
              <a:spcAft>
                <a:spcPts val="0"/>
              </a:spcAft>
              <a:buClr>
                <a:schemeClr val="dk1"/>
              </a:buClr>
              <a:buSzPts val="1000"/>
              <a:buNone/>
              <a:defRPr sz="750"/>
            </a:lvl7pPr>
            <a:lvl8pPr indent="-228600" lvl="7" marL="3657600" rtl="0" algn="l">
              <a:lnSpc>
                <a:spcPct val="90000"/>
              </a:lnSpc>
              <a:spcBef>
                <a:spcPts val="375"/>
              </a:spcBef>
              <a:spcAft>
                <a:spcPts val="0"/>
              </a:spcAft>
              <a:buClr>
                <a:schemeClr val="dk1"/>
              </a:buClr>
              <a:buSzPts val="1000"/>
              <a:buNone/>
              <a:defRPr sz="750"/>
            </a:lvl8pPr>
            <a:lvl9pPr indent="-228600" lvl="8" marL="4114800" rtl="0" algn="l">
              <a:lnSpc>
                <a:spcPct val="90000"/>
              </a:lnSpc>
              <a:spcBef>
                <a:spcPts val="375"/>
              </a:spcBef>
              <a:spcAft>
                <a:spcPts val="0"/>
              </a:spcAft>
              <a:buClr>
                <a:schemeClr val="dk1"/>
              </a:buClr>
              <a:buSzPts val="1000"/>
              <a:buNone/>
              <a:defRPr sz="750"/>
            </a:lvl9pPr>
          </a:lstStyle>
          <a:p/>
        </p:txBody>
      </p:sp>
      <p:sp>
        <p:nvSpPr>
          <p:cNvPr id="158" name="Google Shape;158;g106f8edbf36_0_165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g106f8edbf36_0_165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g106f8edbf36_0_165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61" name="Shape 161"/>
        <p:cNvGrpSpPr/>
        <p:nvPr/>
      </p:nvGrpSpPr>
      <p:grpSpPr>
        <a:xfrm>
          <a:off x="0" y="0"/>
          <a:ext cx="0" cy="0"/>
          <a:chOff x="0" y="0"/>
          <a:chExt cx="0" cy="0"/>
        </a:xfrm>
      </p:grpSpPr>
      <p:sp>
        <p:nvSpPr>
          <p:cNvPr id="162" name="Google Shape;162;g106f8edbf36_0_166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3" name="Google Shape;163;g106f8edbf36_0_166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64" name="Google Shape;164;g106f8edbf36_0_166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g106f8edbf36_0_166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g106f8edbf36_0_166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67" name="Shape 167"/>
        <p:cNvGrpSpPr/>
        <p:nvPr/>
      </p:nvGrpSpPr>
      <p:grpSpPr>
        <a:xfrm>
          <a:off x="0" y="0"/>
          <a:ext cx="0" cy="0"/>
          <a:chOff x="0" y="0"/>
          <a:chExt cx="0" cy="0"/>
        </a:xfrm>
      </p:grpSpPr>
      <p:sp>
        <p:nvSpPr>
          <p:cNvPr id="168" name="Google Shape;168;g106f8edbf36_0_166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g106f8edbf36_0_166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g106f8edbf36_0_166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g106f8edbf36_0_166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72" name="Shape 172"/>
        <p:cNvGrpSpPr/>
        <p:nvPr/>
      </p:nvGrpSpPr>
      <p:grpSpPr>
        <a:xfrm>
          <a:off x="0" y="0"/>
          <a:ext cx="0" cy="0"/>
          <a:chOff x="0" y="0"/>
          <a:chExt cx="0" cy="0"/>
        </a:xfrm>
      </p:grpSpPr>
      <p:sp>
        <p:nvSpPr>
          <p:cNvPr id="173" name="Google Shape;173;g106f8edbf36_0_1671"/>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g106f8edbf36_0_1671"/>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2400"/>
              <a:buNone/>
              <a:defRPr b="1" sz="1800"/>
            </a:lvl1pPr>
            <a:lvl2pPr indent="-228600" lvl="1" marL="914400" rtl="0" algn="l">
              <a:lnSpc>
                <a:spcPct val="90000"/>
              </a:lnSpc>
              <a:spcBef>
                <a:spcPts val="375"/>
              </a:spcBef>
              <a:spcAft>
                <a:spcPts val="0"/>
              </a:spcAft>
              <a:buClr>
                <a:schemeClr val="dk1"/>
              </a:buClr>
              <a:buSzPts val="2000"/>
              <a:buNone/>
              <a:defRPr b="1" sz="1500"/>
            </a:lvl2pPr>
            <a:lvl3pPr indent="-228600" lvl="2" marL="1371600" rtl="0" algn="l">
              <a:lnSpc>
                <a:spcPct val="90000"/>
              </a:lnSpc>
              <a:spcBef>
                <a:spcPts val="375"/>
              </a:spcBef>
              <a:spcAft>
                <a:spcPts val="0"/>
              </a:spcAft>
              <a:buClr>
                <a:schemeClr val="dk1"/>
              </a:buClr>
              <a:buSzPts val="1800"/>
              <a:buNone/>
              <a:defRPr b="1" sz="1350"/>
            </a:lvl3pPr>
            <a:lvl4pPr indent="-228600" lvl="3" marL="1828800" rtl="0" algn="l">
              <a:lnSpc>
                <a:spcPct val="90000"/>
              </a:lnSpc>
              <a:spcBef>
                <a:spcPts val="375"/>
              </a:spcBef>
              <a:spcAft>
                <a:spcPts val="0"/>
              </a:spcAft>
              <a:buClr>
                <a:schemeClr val="dk1"/>
              </a:buClr>
              <a:buSzPts val="1600"/>
              <a:buNone/>
              <a:defRPr b="1" sz="1200"/>
            </a:lvl4pPr>
            <a:lvl5pPr indent="-228600" lvl="4" marL="2286000" rtl="0" algn="l">
              <a:lnSpc>
                <a:spcPct val="90000"/>
              </a:lnSpc>
              <a:spcBef>
                <a:spcPts val="375"/>
              </a:spcBef>
              <a:spcAft>
                <a:spcPts val="0"/>
              </a:spcAft>
              <a:buClr>
                <a:schemeClr val="dk1"/>
              </a:buClr>
              <a:buSzPts val="1600"/>
              <a:buNone/>
              <a:defRPr b="1" sz="1200"/>
            </a:lvl5pPr>
            <a:lvl6pPr indent="-228600" lvl="5" marL="2743200" rtl="0" algn="l">
              <a:lnSpc>
                <a:spcPct val="90000"/>
              </a:lnSpc>
              <a:spcBef>
                <a:spcPts val="375"/>
              </a:spcBef>
              <a:spcAft>
                <a:spcPts val="0"/>
              </a:spcAft>
              <a:buClr>
                <a:schemeClr val="dk1"/>
              </a:buClr>
              <a:buSzPts val="1600"/>
              <a:buNone/>
              <a:defRPr b="1" sz="1200"/>
            </a:lvl6pPr>
            <a:lvl7pPr indent="-228600" lvl="6" marL="3200400" rtl="0" algn="l">
              <a:lnSpc>
                <a:spcPct val="90000"/>
              </a:lnSpc>
              <a:spcBef>
                <a:spcPts val="375"/>
              </a:spcBef>
              <a:spcAft>
                <a:spcPts val="0"/>
              </a:spcAft>
              <a:buClr>
                <a:schemeClr val="dk1"/>
              </a:buClr>
              <a:buSzPts val="1600"/>
              <a:buNone/>
              <a:defRPr b="1" sz="1200"/>
            </a:lvl7pPr>
            <a:lvl8pPr indent="-228600" lvl="7" marL="3657600" rtl="0" algn="l">
              <a:lnSpc>
                <a:spcPct val="90000"/>
              </a:lnSpc>
              <a:spcBef>
                <a:spcPts val="375"/>
              </a:spcBef>
              <a:spcAft>
                <a:spcPts val="0"/>
              </a:spcAft>
              <a:buClr>
                <a:schemeClr val="dk1"/>
              </a:buClr>
              <a:buSzPts val="1600"/>
              <a:buNone/>
              <a:defRPr b="1" sz="1200"/>
            </a:lvl8pPr>
            <a:lvl9pPr indent="-228600" lvl="8" marL="4114800" rtl="0" algn="l">
              <a:lnSpc>
                <a:spcPct val="90000"/>
              </a:lnSpc>
              <a:spcBef>
                <a:spcPts val="375"/>
              </a:spcBef>
              <a:spcAft>
                <a:spcPts val="0"/>
              </a:spcAft>
              <a:buClr>
                <a:schemeClr val="dk1"/>
              </a:buClr>
              <a:buSzPts val="1600"/>
              <a:buNone/>
              <a:defRPr b="1" sz="1200"/>
            </a:lvl9pPr>
          </a:lstStyle>
          <a:p/>
        </p:txBody>
      </p:sp>
      <p:sp>
        <p:nvSpPr>
          <p:cNvPr id="175" name="Google Shape;175;g106f8edbf36_0_1671"/>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76" name="Google Shape;176;g106f8edbf36_0_1671"/>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2400"/>
              <a:buNone/>
              <a:defRPr b="1" sz="1800"/>
            </a:lvl1pPr>
            <a:lvl2pPr indent="-228600" lvl="1" marL="914400" rtl="0" algn="l">
              <a:lnSpc>
                <a:spcPct val="90000"/>
              </a:lnSpc>
              <a:spcBef>
                <a:spcPts val="375"/>
              </a:spcBef>
              <a:spcAft>
                <a:spcPts val="0"/>
              </a:spcAft>
              <a:buClr>
                <a:schemeClr val="dk1"/>
              </a:buClr>
              <a:buSzPts val="2000"/>
              <a:buNone/>
              <a:defRPr b="1" sz="1500"/>
            </a:lvl2pPr>
            <a:lvl3pPr indent="-228600" lvl="2" marL="1371600" rtl="0" algn="l">
              <a:lnSpc>
                <a:spcPct val="90000"/>
              </a:lnSpc>
              <a:spcBef>
                <a:spcPts val="375"/>
              </a:spcBef>
              <a:spcAft>
                <a:spcPts val="0"/>
              </a:spcAft>
              <a:buClr>
                <a:schemeClr val="dk1"/>
              </a:buClr>
              <a:buSzPts val="1800"/>
              <a:buNone/>
              <a:defRPr b="1" sz="1350"/>
            </a:lvl3pPr>
            <a:lvl4pPr indent="-228600" lvl="3" marL="1828800" rtl="0" algn="l">
              <a:lnSpc>
                <a:spcPct val="90000"/>
              </a:lnSpc>
              <a:spcBef>
                <a:spcPts val="375"/>
              </a:spcBef>
              <a:spcAft>
                <a:spcPts val="0"/>
              </a:spcAft>
              <a:buClr>
                <a:schemeClr val="dk1"/>
              </a:buClr>
              <a:buSzPts val="1600"/>
              <a:buNone/>
              <a:defRPr b="1" sz="1200"/>
            </a:lvl4pPr>
            <a:lvl5pPr indent="-228600" lvl="4" marL="2286000" rtl="0" algn="l">
              <a:lnSpc>
                <a:spcPct val="90000"/>
              </a:lnSpc>
              <a:spcBef>
                <a:spcPts val="375"/>
              </a:spcBef>
              <a:spcAft>
                <a:spcPts val="0"/>
              </a:spcAft>
              <a:buClr>
                <a:schemeClr val="dk1"/>
              </a:buClr>
              <a:buSzPts val="1600"/>
              <a:buNone/>
              <a:defRPr b="1" sz="1200"/>
            </a:lvl5pPr>
            <a:lvl6pPr indent="-228600" lvl="5" marL="2743200" rtl="0" algn="l">
              <a:lnSpc>
                <a:spcPct val="90000"/>
              </a:lnSpc>
              <a:spcBef>
                <a:spcPts val="375"/>
              </a:spcBef>
              <a:spcAft>
                <a:spcPts val="0"/>
              </a:spcAft>
              <a:buClr>
                <a:schemeClr val="dk1"/>
              </a:buClr>
              <a:buSzPts val="1600"/>
              <a:buNone/>
              <a:defRPr b="1" sz="1200"/>
            </a:lvl6pPr>
            <a:lvl7pPr indent="-228600" lvl="6" marL="3200400" rtl="0" algn="l">
              <a:lnSpc>
                <a:spcPct val="90000"/>
              </a:lnSpc>
              <a:spcBef>
                <a:spcPts val="375"/>
              </a:spcBef>
              <a:spcAft>
                <a:spcPts val="0"/>
              </a:spcAft>
              <a:buClr>
                <a:schemeClr val="dk1"/>
              </a:buClr>
              <a:buSzPts val="1600"/>
              <a:buNone/>
              <a:defRPr b="1" sz="1200"/>
            </a:lvl7pPr>
            <a:lvl8pPr indent="-228600" lvl="7" marL="3657600" rtl="0" algn="l">
              <a:lnSpc>
                <a:spcPct val="90000"/>
              </a:lnSpc>
              <a:spcBef>
                <a:spcPts val="375"/>
              </a:spcBef>
              <a:spcAft>
                <a:spcPts val="0"/>
              </a:spcAft>
              <a:buClr>
                <a:schemeClr val="dk1"/>
              </a:buClr>
              <a:buSzPts val="1600"/>
              <a:buNone/>
              <a:defRPr b="1" sz="1200"/>
            </a:lvl8pPr>
            <a:lvl9pPr indent="-228600" lvl="8" marL="4114800" rtl="0" algn="l">
              <a:lnSpc>
                <a:spcPct val="90000"/>
              </a:lnSpc>
              <a:spcBef>
                <a:spcPts val="375"/>
              </a:spcBef>
              <a:spcAft>
                <a:spcPts val="0"/>
              </a:spcAft>
              <a:buClr>
                <a:schemeClr val="dk1"/>
              </a:buClr>
              <a:buSzPts val="1600"/>
              <a:buNone/>
              <a:defRPr b="1" sz="1200"/>
            </a:lvl9pPr>
          </a:lstStyle>
          <a:p/>
        </p:txBody>
      </p:sp>
      <p:sp>
        <p:nvSpPr>
          <p:cNvPr id="177" name="Google Shape;177;g106f8edbf36_0_1671"/>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78" name="Google Shape;178;g106f8edbf36_0_167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9" name="Google Shape;179;g106f8edbf36_0_167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g106f8edbf36_0_167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1" name="Shape 181"/>
        <p:cNvGrpSpPr/>
        <p:nvPr/>
      </p:nvGrpSpPr>
      <p:grpSpPr>
        <a:xfrm>
          <a:off x="0" y="0"/>
          <a:ext cx="0" cy="0"/>
          <a:chOff x="0" y="0"/>
          <a:chExt cx="0" cy="0"/>
        </a:xfrm>
      </p:grpSpPr>
      <p:sp>
        <p:nvSpPr>
          <p:cNvPr id="182" name="Google Shape;182;g106f8edbf36_0_1680"/>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3" name="Google Shape;183;g106f8edbf36_0_1680"/>
          <p:cNvSpPr txBox="1"/>
          <p:nvPr>
            <p:ph idx="1" type="subTitle"/>
          </p:nvPr>
        </p:nvSpPr>
        <p:spPr>
          <a:xfrm>
            <a:off x="1143000" y="2701529"/>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750"/>
              </a:spcBef>
              <a:spcAft>
                <a:spcPts val="0"/>
              </a:spcAft>
              <a:buClr>
                <a:schemeClr val="dk1"/>
              </a:buClr>
              <a:buSzPts val="2400"/>
              <a:buNone/>
              <a:defRPr sz="1800"/>
            </a:lvl1pPr>
            <a:lvl2pPr lvl="1" rtl="0" algn="ctr">
              <a:lnSpc>
                <a:spcPct val="90000"/>
              </a:lnSpc>
              <a:spcBef>
                <a:spcPts val="375"/>
              </a:spcBef>
              <a:spcAft>
                <a:spcPts val="0"/>
              </a:spcAft>
              <a:buClr>
                <a:schemeClr val="dk1"/>
              </a:buClr>
              <a:buSzPts val="2000"/>
              <a:buNone/>
              <a:defRPr sz="1500"/>
            </a:lvl2pPr>
            <a:lvl3pPr lvl="2" rtl="0" algn="ctr">
              <a:lnSpc>
                <a:spcPct val="90000"/>
              </a:lnSpc>
              <a:spcBef>
                <a:spcPts val="375"/>
              </a:spcBef>
              <a:spcAft>
                <a:spcPts val="0"/>
              </a:spcAft>
              <a:buClr>
                <a:schemeClr val="dk1"/>
              </a:buClr>
              <a:buSzPts val="1800"/>
              <a:buNone/>
              <a:defRPr sz="1350"/>
            </a:lvl3pPr>
            <a:lvl4pPr lvl="3" rtl="0" algn="ctr">
              <a:lnSpc>
                <a:spcPct val="90000"/>
              </a:lnSpc>
              <a:spcBef>
                <a:spcPts val="375"/>
              </a:spcBef>
              <a:spcAft>
                <a:spcPts val="0"/>
              </a:spcAft>
              <a:buClr>
                <a:schemeClr val="dk1"/>
              </a:buClr>
              <a:buSzPts val="1600"/>
              <a:buNone/>
              <a:defRPr sz="1200"/>
            </a:lvl4pPr>
            <a:lvl5pPr lvl="4" rtl="0" algn="ctr">
              <a:lnSpc>
                <a:spcPct val="90000"/>
              </a:lnSpc>
              <a:spcBef>
                <a:spcPts val="375"/>
              </a:spcBef>
              <a:spcAft>
                <a:spcPts val="0"/>
              </a:spcAft>
              <a:buClr>
                <a:schemeClr val="dk1"/>
              </a:buClr>
              <a:buSzPts val="1600"/>
              <a:buNone/>
              <a:defRPr sz="1200"/>
            </a:lvl5pPr>
            <a:lvl6pPr lvl="5" rtl="0" algn="ctr">
              <a:lnSpc>
                <a:spcPct val="90000"/>
              </a:lnSpc>
              <a:spcBef>
                <a:spcPts val="375"/>
              </a:spcBef>
              <a:spcAft>
                <a:spcPts val="0"/>
              </a:spcAft>
              <a:buClr>
                <a:schemeClr val="dk1"/>
              </a:buClr>
              <a:buSzPts val="1600"/>
              <a:buNone/>
              <a:defRPr sz="1200"/>
            </a:lvl6pPr>
            <a:lvl7pPr lvl="6" rtl="0" algn="ctr">
              <a:lnSpc>
                <a:spcPct val="90000"/>
              </a:lnSpc>
              <a:spcBef>
                <a:spcPts val="375"/>
              </a:spcBef>
              <a:spcAft>
                <a:spcPts val="0"/>
              </a:spcAft>
              <a:buClr>
                <a:schemeClr val="dk1"/>
              </a:buClr>
              <a:buSzPts val="1600"/>
              <a:buNone/>
              <a:defRPr sz="1200"/>
            </a:lvl7pPr>
            <a:lvl8pPr lvl="7" rtl="0" algn="ctr">
              <a:lnSpc>
                <a:spcPct val="90000"/>
              </a:lnSpc>
              <a:spcBef>
                <a:spcPts val="375"/>
              </a:spcBef>
              <a:spcAft>
                <a:spcPts val="0"/>
              </a:spcAft>
              <a:buClr>
                <a:schemeClr val="dk1"/>
              </a:buClr>
              <a:buSzPts val="1600"/>
              <a:buNone/>
              <a:defRPr sz="1200"/>
            </a:lvl8pPr>
            <a:lvl9pPr lvl="8" rtl="0" algn="ctr">
              <a:lnSpc>
                <a:spcPct val="90000"/>
              </a:lnSpc>
              <a:spcBef>
                <a:spcPts val="375"/>
              </a:spcBef>
              <a:spcAft>
                <a:spcPts val="0"/>
              </a:spcAft>
              <a:buClr>
                <a:schemeClr val="dk1"/>
              </a:buClr>
              <a:buSzPts val="1600"/>
              <a:buNone/>
              <a:defRPr sz="1200"/>
            </a:lvl9pPr>
          </a:lstStyle>
          <a:p/>
        </p:txBody>
      </p:sp>
      <p:sp>
        <p:nvSpPr>
          <p:cNvPr id="184" name="Google Shape;184;g106f8edbf36_0_168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5" name="Google Shape;185;g106f8edbf36_0_168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g106f8edbf36_0_168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87" name="Shape 187"/>
        <p:cNvGrpSpPr/>
        <p:nvPr/>
      </p:nvGrpSpPr>
      <p:grpSpPr>
        <a:xfrm>
          <a:off x="0" y="0"/>
          <a:ext cx="0" cy="0"/>
          <a:chOff x="0" y="0"/>
          <a:chExt cx="0" cy="0"/>
        </a:xfrm>
      </p:grpSpPr>
      <p:sp>
        <p:nvSpPr>
          <p:cNvPr id="188" name="Google Shape;188;g106f8edbf36_0_1686"/>
          <p:cNvSpPr txBox="1"/>
          <p:nvPr>
            <p:ph idx="1" type="body"/>
          </p:nvPr>
        </p:nvSpPr>
        <p:spPr>
          <a:xfrm>
            <a:off x="381000" y="971549"/>
            <a:ext cx="8305800" cy="3394500"/>
          </a:xfrm>
          <a:prstGeom prst="rect">
            <a:avLst/>
          </a:prstGeom>
          <a:noFill/>
          <a:ln>
            <a:noFill/>
          </a:ln>
        </p:spPr>
        <p:txBody>
          <a:bodyPr anchorCtr="0" anchor="t" bIns="45700" lIns="91425" spcFirstLastPara="1" rIns="91425" wrap="square" tIns="45700">
            <a:noAutofit/>
          </a:bodyPr>
          <a:lstStyle>
            <a:lvl1pPr indent="-381000" lvl="0" marL="457200" rtl="0" algn="l">
              <a:lnSpc>
                <a:spcPct val="108333"/>
              </a:lnSpc>
              <a:spcBef>
                <a:spcPts val="360"/>
              </a:spcBef>
              <a:spcAft>
                <a:spcPts val="0"/>
              </a:spcAft>
              <a:buClr>
                <a:srgbClr val="151242"/>
              </a:buClr>
              <a:buSzPts val="2400"/>
              <a:buFont typeface="Arial"/>
              <a:buChar char="•"/>
              <a:defRPr b="0" sz="1800"/>
            </a:lvl1pPr>
            <a:lvl2pPr indent="-355600" lvl="1" marL="914400" rtl="0" algn="l">
              <a:lnSpc>
                <a:spcPct val="130000"/>
              </a:lnSpc>
              <a:spcBef>
                <a:spcPts val="300"/>
              </a:spcBef>
              <a:spcAft>
                <a:spcPts val="0"/>
              </a:spcAft>
              <a:buClr>
                <a:srgbClr val="151242"/>
              </a:buClr>
              <a:buSzPts val="2000"/>
              <a:buChar char="–"/>
              <a:defRPr sz="1500"/>
            </a:lvl2pPr>
            <a:lvl3pPr indent="-342900" lvl="2" marL="1371600" rtl="0" algn="l">
              <a:lnSpc>
                <a:spcPct val="144444"/>
              </a:lnSpc>
              <a:spcBef>
                <a:spcPts val="270"/>
              </a:spcBef>
              <a:spcAft>
                <a:spcPts val="0"/>
              </a:spcAft>
              <a:buClr>
                <a:srgbClr val="151242"/>
              </a:buClr>
              <a:buSzPts val="1800"/>
              <a:buChar char="•"/>
              <a:defRPr sz="1350"/>
            </a:lvl3pPr>
            <a:lvl4pPr indent="-330200" lvl="3" marL="1828800" rtl="0" algn="l">
              <a:lnSpc>
                <a:spcPct val="162500"/>
              </a:lnSpc>
              <a:spcBef>
                <a:spcPts val="240"/>
              </a:spcBef>
              <a:spcAft>
                <a:spcPts val="0"/>
              </a:spcAft>
              <a:buClr>
                <a:srgbClr val="151242"/>
              </a:buClr>
              <a:buSzPts val="1600"/>
              <a:buChar char="–"/>
              <a:defRPr sz="1200"/>
            </a:lvl4pPr>
            <a:lvl5pPr indent="-317500" lvl="4" marL="2286000" rtl="0" algn="l">
              <a:lnSpc>
                <a:spcPct val="185714"/>
              </a:lnSpc>
              <a:spcBef>
                <a:spcPts val="210"/>
              </a:spcBef>
              <a:spcAft>
                <a:spcPts val="0"/>
              </a:spcAft>
              <a:buClr>
                <a:srgbClr val="151242"/>
              </a:buClr>
              <a:buSzPts val="1400"/>
              <a:buChar char="»"/>
              <a:defRPr sz="1050"/>
            </a:lvl5pPr>
            <a:lvl6pPr indent="-342900" lvl="5" marL="2743200" rtl="0" algn="l">
              <a:lnSpc>
                <a:spcPct val="90000"/>
              </a:lnSpc>
              <a:spcBef>
                <a:spcPts val="270"/>
              </a:spcBef>
              <a:spcAft>
                <a:spcPts val="0"/>
              </a:spcAft>
              <a:buClr>
                <a:schemeClr val="dk1"/>
              </a:buClr>
              <a:buSzPts val="1800"/>
              <a:buChar char="•"/>
              <a:defRPr/>
            </a:lvl6pPr>
            <a:lvl7pPr indent="-342900" lvl="6" marL="3200400" rtl="0" algn="l">
              <a:lnSpc>
                <a:spcPct val="90000"/>
              </a:lnSpc>
              <a:spcBef>
                <a:spcPts val="270"/>
              </a:spcBef>
              <a:spcAft>
                <a:spcPts val="0"/>
              </a:spcAft>
              <a:buClr>
                <a:schemeClr val="dk1"/>
              </a:buClr>
              <a:buSzPts val="1800"/>
              <a:buChar char="•"/>
              <a:defRPr/>
            </a:lvl7pPr>
            <a:lvl8pPr indent="-342900" lvl="7" marL="3657600" rtl="0" algn="l">
              <a:lnSpc>
                <a:spcPct val="90000"/>
              </a:lnSpc>
              <a:spcBef>
                <a:spcPts val="270"/>
              </a:spcBef>
              <a:spcAft>
                <a:spcPts val="0"/>
              </a:spcAft>
              <a:buClr>
                <a:schemeClr val="dk1"/>
              </a:buClr>
              <a:buSzPts val="1800"/>
              <a:buChar char="•"/>
              <a:defRPr/>
            </a:lvl8pPr>
            <a:lvl9pPr indent="-342900" lvl="8" marL="4114800" rtl="0" algn="l">
              <a:lnSpc>
                <a:spcPct val="90000"/>
              </a:lnSpc>
              <a:spcBef>
                <a:spcPts val="270"/>
              </a:spcBef>
              <a:spcAft>
                <a:spcPts val="0"/>
              </a:spcAft>
              <a:buClr>
                <a:schemeClr val="dk1"/>
              </a:buClr>
              <a:buSzPts val="1800"/>
              <a:buChar char="•"/>
              <a:defRPr/>
            </a:lvl9pPr>
          </a:lstStyle>
          <a:p/>
        </p:txBody>
      </p:sp>
      <p:sp>
        <p:nvSpPr>
          <p:cNvPr id="189" name="Google Shape;189;g106f8edbf36_0_1686"/>
          <p:cNvSpPr txBox="1"/>
          <p:nvPr>
            <p:ph idx="2" type="body"/>
          </p:nvPr>
        </p:nvSpPr>
        <p:spPr>
          <a:xfrm>
            <a:off x="381000" y="502200"/>
            <a:ext cx="8251200" cy="3429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360"/>
              </a:spcBef>
              <a:spcAft>
                <a:spcPts val="0"/>
              </a:spcAft>
              <a:buClr>
                <a:schemeClr val="dk1"/>
              </a:buClr>
              <a:buSzPts val="2400"/>
              <a:buFont typeface="Calibri"/>
              <a:buNone/>
              <a:defRPr sz="1800"/>
            </a:lvl1pPr>
            <a:lvl2pPr indent="-342900" lvl="1" marL="914400" rtl="0" algn="l">
              <a:lnSpc>
                <a:spcPct val="90000"/>
              </a:lnSpc>
              <a:spcBef>
                <a:spcPts val="270"/>
              </a:spcBef>
              <a:spcAft>
                <a:spcPts val="0"/>
              </a:spcAft>
              <a:buClr>
                <a:schemeClr val="dk1"/>
              </a:buClr>
              <a:buSzPts val="1800"/>
              <a:buChar char="–"/>
              <a:defRPr/>
            </a:lvl2pPr>
            <a:lvl3pPr indent="-342900" lvl="2" marL="1371600" rtl="0" algn="l">
              <a:lnSpc>
                <a:spcPct val="90000"/>
              </a:lnSpc>
              <a:spcBef>
                <a:spcPts val="270"/>
              </a:spcBef>
              <a:spcAft>
                <a:spcPts val="0"/>
              </a:spcAft>
              <a:buClr>
                <a:schemeClr val="dk1"/>
              </a:buClr>
              <a:buSzPts val="1800"/>
              <a:buChar char="•"/>
              <a:defRPr/>
            </a:lvl3pPr>
            <a:lvl4pPr indent="-342900" lvl="3" marL="1828800" rtl="0" algn="l">
              <a:lnSpc>
                <a:spcPct val="90000"/>
              </a:lnSpc>
              <a:spcBef>
                <a:spcPts val="270"/>
              </a:spcBef>
              <a:spcAft>
                <a:spcPts val="0"/>
              </a:spcAft>
              <a:buClr>
                <a:schemeClr val="dk1"/>
              </a:buClr>
              <a:buSzPts val="1800"/>
              <a:buChar char="–"/>
              <a:defRPr/>
            </a:lvl4pPr>
            <a:lvl5pPr indent="-342900" lvl="4" marL="2286000" rtl="0" algn="l">
              <a:lnSpc>
                <a:spcPct val="90000"/>
              </a:lnSpc>
              <a:spcBef>
                <a:spcPts val="270"/>
              </a:spcBef>
              <a:spcAft>
                <a:spcPts val="0"/>
              </a:spcAft>
              <a:buClr>
                <a:schemeClr val="dk1"/>
              </a:buClr>
              <a:buSzPts val="1800"/>
              <a:buChar char="»"/>
              <a:defRPr/>
            </a:lvl5pPr>
            <a:lvl6pPr indent="-342900" lvl="5" marL="2743200" rtl="0" algn="l">
              <a:lnSpc>
                <a:spcPct val="90000"/>
              </a:lnSpc>
              <a:spcBef>
                <a:spcPts val="270"/>
              </a:spcBef>
              <a:spcAft>
                <a:spcPts val="0"/>
              </a:spcAft>
              <a:buClr>
                <a:schemeClr val="dk1"/>
              </a:buClr>
              <a:buSzPts val="1800"/>
              <a:buChar char="•"/>
              <a:defRPr/>
            </a:lvl6pPr>
            <a:lvl7pPr indent="-342900" lvl="6" marL="3200400" rtl="0" algn="l">
              <a:lnSpc>
                <a:spcPct val="90000"/>
              </a:lnSpc>
              <a:spcBef>
                <a:spcPts val="270"/>
              </a:spcBef>
              <a:spcAft>
                <a:spcPts val="0"/>
              </a:spcAft>
              <a:buClr>
                <a:schemeClr val="dk1"/>
              </a:buClr>
              <a:buSzPts val="1800"/>
              <a:buChar char="•"/>
              <a:defRPr/>
            </a:lvl7pPr>
            <a:lvl8pPr indent="-342900" lvl="7" marL="3657600" rtl="0" algn="l">
              <a:lnSpc>
                <a:spcPct val="90000"/>
              </a:lnSpc>
              <a:spcBef>
                <a:spcPts val="270"/>
              </a:spcBef>
              <a:spcAft>
                <a:spcPts val="0"/>
              </a:spcAft>
              <a:buClr>
                <a:schemeClr val="dk1"/>
              </a:buClr>
              <a:buSzPts val="1800"/>
              <a:buChar char="•"/>
              <a:defRPr/>
            </a:lvl8pPr>
            <a:lvl9pPr indent="-342900" lvl="8" marL="4114800" rtl="0" algn="l">
              <a:lnSpc>
                <a:spcPct val="90000"/>
              </a:lnSpc>
              <a:spcBef>
                <a:spcPts val="270"/>
              </a:spcBef>
              <a:spcAft>
                <a:spcPts val="0"/>
              </a:spcAft>
              <a:buClr>
                <a:schemeClr val="dk1"/>
              </a:buClr>
              <a:buSzPts val="1800"/>
              <a:buChar char="•"/>
              <a:defRPr/>
            </a:lvl9pPr>
          </a:lstStyle>
          <a:p/>
        </p:txBody>
      </p:sp>
      <p:sp>
        <p:nvSpPr>
          <p:cNvPr id="190" name="Google Shape;190;g106f8edbf36_0_1686"/>
          <p:cNvSpPr txBox="1"/>
          <p:nvPr>
            <p:ph type="title"/>
          </p:nvPr>
        </p:nvSpPr>
        <p:spPr>
          <a:xfrm>
            <a:off x="152400" y="114301"/>
            <a:ext cx="8229600" cy="4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151242"/>
              </a:buClr>
              <a:buSzPts val="3600"/>
              <a:buFont typeface="Corbe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1" name="Google Shape;191;g106f8edbf36_0_1686"/>
          <p:cNvSpPr txBox="1"/>
          <p:nvPr>
            <p:ph idx="11" type="ftr"/>
          </p:nvPr>
        </p:nvSpPr>
        <p:spPr>
          <a:xfrm>
            <a:off x="6248400" y="4989911"/>
            <a:ext cx="28956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675">
                <a:solidFill>
                  <a:schemeClr val="dk2"/>
                </a:solidFill>
                <a:latin typeface="Quattrocento Sans"/>
                <a:ea typeface="Quattrocento Sans"/>
                <a:cs typeface="Quattrocento Sans"/>
                <a:sym typeface="Quattrocento San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g106f8edbf36_0_1686"/>
          <p:cNvSpPr txBox="1"/>
          <p:nvPr>
            <p:ph idx="12" type="sldNum"/>
          </p:nvPr>
        </p:nvSpPr>
        <p:spPr>
          <a:xfrm>
            <a:off x="76200" y="4978004"/>
            <a:ext cx="2133600" cy="2739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200"/>
              <a:buFont typeface="Arial"/>
              <a:buNone/>
              <a:defRPr b="1" i="0" sz="900" u="none" cap="none" strike="noStrike">
                <a:solidFill>
                  <a:schemeClr val="dk2"/>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3" name="Shape 193"/>
        <p:cNvGrpSpPr/>
        <p:nvPr/>
      </p:nvGrpSpPr>
      <p:grpSpPr>
        <a:xfrm>
          <a:off x="0" y="0"/>
          <a:ext cx="0" cy="0"/>
          <a:chOff x="0" y="0"/>
          <a:chExt cx="0" cy="0"/>
        </a:xfrm>
      </p:grpSpPr>
      <p:sp>
        <p:nvSpPr>
          <p:cNvPr id="194" name="Google Shape;194;g106f8edbf36_0_169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g106f8edbf36_0_169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6" name="Google Shape;196;g106f8edbf36_0_169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97" name="Shape 197"/>
        <p:cNvGrpSpPr/>
        <p:nvPr/>
      </p:nvGrpSpPr>
      <p:grpSpPr>
        <a:xfrm>
          <a:off x="0" y="0"/>
          <a:ext cx="0" cy="0"/>
          <a:chOff x="0" y="0"/>
          <a:chExt cx="0" cy="0"/>
        </a:xfrm>
      </p:grpSpPr>
      <p:sp>
        <p:nvSpPr>
          <p:cNvPr id="198" name="Google Shape;198;g106f8edbf36_0_1696"/>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9" name="Google Shape;199;g106f8edbf36_0_1696"/>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750"/>
              </a:spcBef>
              <a:spcAft>
                <a:spcPts val="0"/>
              </a:spcAft>
              <a:buClr>
                <a:schemeClr val="dk1"/>
              </a:buClr>
              <a:buSzPts val="3200"/>
              <a:buChar char="•"/>
              <a:defRPr sz="2400"/>
            </a:lvl1pPr>
            <a:lvl2pPr indent="-406400" lvl="1" marL="914400" rtl="0" algn="l">
              <a:lnSpc>
                <a:spcPct val="90000"/>
              </a:lnSpc>
              <a:spcBef>
                <a:spcPts val="375"/>
              </a:spcBef>
              <a:spcAft>
                <a:spcPts val="0"/>
              </a:spcAft>
              <a:buClr>
                <a:schemeClr val="dk1"/>
              </a:buClr>
              <a:buSzPts val="2800"/>
              <a:buChar char="•"/>
              <a:defRPr sz="2100"/>
            </a:lvl2pPr>
            <a:lvl3pPr indent="-381000" lvl="2" marL="1371600" rtl="0" algn="l">
              <a:lnSpc>
                <a:spcPct val="90000"/>
              </a:lnSpc>
              <a:spcBef>
                <a:spcPts val="375"/>
              </a:spcBef>
              <a:spcAft>
                <a:spcPts val="0"/>
              </a:spcAft>
              <a:buClr>
                <a:schemeClr val="dk1"/>
              </a:buClr>
              <a:buSzPts val="2400"/>
              <a:buChar char="•"/>
              <a:defRPr sz="1800"/>
            </a:lvl3pPr>
            <a:lvl4pPr indent="-355600" lvl="3" marL="1828800" rtl="0" algn="l">
              <a:lnSpc>
                <a:spcPct val="90000"/>
              </a:lnSpc>
              <a:spcBef>
                <a:spcPts val="375"/>
              </a:spcBef>
              <a:spcAft>
                <a:spcPts val="0"/>
              </a:spcAft>
              <a:buClr>
                <a:schemeClr val="dk1"/>
              </a:buClr>
              <a:buSzPts val="2000"/>
              <a:buChar char="•"/>
              <a:defRPr sz="1500"/>
            </a:lvl4pPr>
            <a:lvl5pPr indent="-355600" lvl="4" marL="2286000" rtl="0" algn="l">
              <a:lnSpc>
                <a:spcPct val="90000"/>
              </a:lnSpc>
              <a:spcBef>
                <a:spcPts val="375"/>
              </a:spcBef>
              <a:spcAft>
                <a:spcPts val="0"/>
              </a:spcAft>
              <a:buClr>
                <a:schemeClr val="dk1"/>
              </a:buClr>
              <a:buSzPts val="2000"/>
              <a:buChar char="•"/>
              <a:defRPr sz="1500"/>
            </a:lvl5pPr>
            <a:lvl6pPr indent="-355600" lvl="5" marL="2743200" rtl="0" algn="l">
              <a:lnSpc>
                <a:spcPct val="90000"/>
              </a:lnSpc>
              <a:spcBef>
                <a:spcPts val="375"/>
              </a:spcBef>
              <a:spcAft>
                <a:spcPts val="0"/>
              </a:spcAft>
              <a:buClr>
                <a:schemeClr val="dk1"/>
              </a:buClr>
              <a:buSzPts val="2000"/>
              <a:buChar char="•"/>
              <a:defRPr sz="1500"/>
            </a:lvl6pPr>
            <a:lvl7pPr indent="-355600" lvl="6" marL="3200400" rtl="0" algn="l">
              <a:lnSpc>
                <a:spcPct val="90000"/>
              </a:lnSpc>
              <a:spcBef>
                <a:spcPts val="375"/>
              </a:spcBef>
              <a:spcAft>
                <a:spcPts val="0"/>
              </a:spcAft>
              <a:buClr>
                <a:schemeClr val="dk1"/>
              </a:buClr>
              <a:buSzPts val="2000"/>
              <a:buChar char="•"/>
              <a:defRPr sz="1500"/>
            </a:lvl7pPr>
            <a:lvl8pPr indent="-355600" lvl="7" marL="3657600" rtl="0" algn="l">
              <a:lnSpc>
                <a:spcPct val="90000"/>
              </a:lnSpc>
              <a:spcBef>
                <a:spcPts val="375"/>
              </a:spcBef>
              <a:spcAft>
                <a:spcPts val="0"/>
              </a:spcAft>
              <a:buClr>
                <a:schemeClr val="dk1"/>
              </a:buClr>
              <a:buSzPts val="2000"/>
              <a:buChar char="•"/>
              <a:defRPr sz="1500"/>
            </a:lvl8pPr>
            <a:lvl9pPr indent="-355600" lvl="8" marL="4114800" rtl="0" algn="l">
              <a:lnSpc>
                <a:spcPct val="90000"/>
              </a:lnSpc>
              <a:spcBef>
                <a:spcPts val="375"/>
              </a:spcBef>
              <a:spcAft>
                <a:spcPts val="0"/>
              </a:spcAft>
              <a:buClr>
                <a:schemeClr val="dk1"/>
              </a:buClr>
              <a:buSzPts val="2000"/>
              <a:buChar char="•"/>
              <a:defRPr sz="1500"/>
            </a:lvl9pPr>
          </a:lstStyle>
          <a:p/>
        </p:txBody>
      </p:sp>
      <p:sp>
        <p:nvSpPr>
          <p:cNvPr id="200" name="Google Shape;200;g106f8edbf36_0_1696"/>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600"/>
              <a:buNone/>
              <a:defRPr sz="1200"/>
            </a:lvl1pPr>
            <a:lvl2pPr indent="-228600" lvl="1" marL="914400" rtl="0" algn="l">
              <a:lnSpc>
                <a:spcPct val="90000"/>
              </a:lnSpc>
              <a:spcBef>
                <a:spcPts val="375"/>
              </a:spcBef>
              <a:spcAft>
                <a:spcPts val="0"/>
              </a:spcAft>
              <a:buClr>
                <a:schemeClr val="dk1"/>
              </a:buClr>
              <a:buSzPts val="1400"/>
              <a:buNone/>
              <a:defRPr sz="1050"/>
            </a:lvl2pPr>
            <a:lvl3pPr indent="-228600" lvl="2" marL="1371600" rtl="0" algn="l">
              <a:lnSpc>
                <a:spcPct val="90000"/>
              </a:lnSpc>
              <a:spcBef>
                <a:spcPts val="375"/>
              </a:spcBef>
              <a:spcAft>
                <a:spcPts val="0"/>
              </a:spcAft>
              <a:buClr>
                <a:schemeClr val="dk1"/>
              </a:buClr>
              <a:buSzPts val="1200"/>
              <a:buNone/>
              <a:defRPr sz="900"/>
            </a:lvl3pPr>
            <a:lvl4pPr indent="-228600" lvl="3" marL="1828800" rtl="0" algn="l">
              <a:lnSpc>
                <a:spcPct val="90000"/>
              </a:lnSpc>
              <a:spcBef>
                <a:spcPts val="375"/>
              </a:spcBef>
              <a:spcAft>
                <a:spcPts val="0"/>
              </a:spcAft>
              <a:buClr>
                <a:schemeClr val="dk1"/>
              </a:buClr>
              <a:buSzPts val="1000"/>
              <a:buNone/>
              <a:defRPr sz="750"/>
            </a:lvl4pPr>
            <a:lvl5pPr indent="-228600" lvl="4" marL="2286000" rtl="0" algn="l">
              <a:lnSpc>
                <a:spcPct val="90000"/>
              </a:lnSpc>
              <a:spcBef>
                <a:spcPts val="375"/>
              </a:spcBef>
              <a:spcAft>
                <a:spcPts val="0"/>
              </a:spcAft>
              <a:buClr>
                <a:schemeClr val="dk1"/>
              </a:buClr>
              <a:buSzPts val="1000"/>
              <a:buNone/>
              <a:defRPr sz="750"/>
            </a:lvl5pPr>
            <a:lvl6pPr indent="-228600" lvl="5" marL="2743200" rtl="0" algn="l">
              <a:lnSpc>
                <a:spcPct val="90000"/>
              </a:lnSpc>
              <a:spcBef>
                <a:spcPts val="375"/>
              </a:spcBef>
              <a:spcAft>
                <a:spcPts val="0"/>
              </a:spcAft>
              <a:buClr>
                <a:schemeClr val="dk1"/>
              </a:buClr>
              <a:buSzPts val="1000"/>
              <a:buNone/>
              <a:defRPr sz="750"/>
            </a:lvl6pPr>
            <a:lvl7pPr indent="-228600" lvl="6" marL="3200400" rtl="0" algn="l">
              <a:lnSpc>
                <a:spcPct val="90000"/>
              </a:lnSpc>
              <a:spcBef>
                <a:spcPts val="375"/>
              </a:spcBef>
              <a:spcAft>
                <a:spcPts val="0"/>
              </a:spcAft>
              <a:buClr>
                <a:schemeClr val="dk1"/>
              </a:buClr>
              <a:buSzPts val="1000"/>
              <a:buNone/>
              <a:defRPr sz="750"/>
            </a:lvl7pPr>
            <a:lvl8pPr indent="-228600" lvl="7" marL="3657600" rtl="0" algn="l">
              <a:lnSpc>
                <a:spcPct val="90000"/>
              </a:lnSpc>
              <a:spcBef>
                <a:spcPts val="375"/>
              </a:spcBef>
              <a:spcAft>
                <a:spcPts val="0"/>
              </a:spcAft>
              <a:buClr>
                <a:schemeClr val="dk1"/>
              </a:buClr>
              <a:buSzPts val="1000"/>
              <a:buNone/>
              <a:defRPr sz="750"/>
            </a:lvl8pPr>
            <a:lvl9pPr indent="-228600" lvl="8" marL="4114800" rtl="0" algn="l">
              <a:lnSpc>
                <a:spcPct val="90000"/>
              </a:lnSpc>
              <a:spcBef>
                <a:spcPts val="375"/>
              </a:spcBef>
              <a:spcAft>
                <a:spcPts val="0"/>
              </a:spcAft>
              <a:buClr>
                <a:schemeClr val="dk1"/>
              </a:buClr>
              <a:buSzPts val="1000"/>
              <a:buNone/>
              <a:defRPr sz="750"/>
            </a:lvl9pPr>
          </a:lstStyle>
          <a:p/>
        </p:txBody>
      </p:sp>
      <p:sp>
        <p:nvSpPr>
          <p:cNvPr id="201" name="Google Shape;201;g106f8edbf36_0_169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2" name="Google Shape;202;g106f8edbf36_0_169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g106f8edbf36_0_169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4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04" name="Shape 204"/>
        <p:cNvGrpSpPr/>
        <p:nvPr/>
      </p:nvGrpSpPr>
      <p:grpSpPr>
        <a:xfrm>
          <a:off x="0" y="0"/>
          <a:ext cx="0" cy="0"/>
          <a:chOff x="0" y="0"/>
          <a:chExt cx="0" cy="0"/>
        </a:xfrm>
      </p:grpSpPr>
      <p:sp>
        <p:nvSpPr>
          <p:cNvPr id="205" name="Google Shape;205;g106f8edbf36_0_1703"/>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6" name="Google Shape;206;g106f8edbf36_0_170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2400"/>
              <a:buNone/>
              <a:defRPr sz="1800">
                <a:solidFill>
                  <a:srgbClr val="888888"/>
                </a:solidFill>
              </a:defRPr>
            </a:lvl1pPr>
            <a:lvl2pPr indent="-228600" lvl="1" marL="914400" rtl="0" algn="l">
              <a:lnSpc>
                <a:spcPct val="90000"/>
              </a:lnSpc>
              <a:spcBef>
                <a:spcPts val="375"/>
              </a:spcBef>
              <a:spcAft>
                <a:spcPts val="0"/>
              </a:spcAft>
              <a:buClr>
                <a:srgbClr val="888888"/>
              </a:buClr>
              <a:buSzPts val="2000"/>
              <a:buNone/>
              <a:defRPr sz="1500">
                <a:solidFill>
                  <a:srgbClr val="888888"/>
                </a:solidFill>
              </a:defRPr>
            </a:lvl2pPr>
            <a:lvl3pPr indent="-228600" lvl="2" marL="1371600" rtl="0" algn="l">
              <a:lnSpc>
                <a:spcPct val="90000"/>
              </a:lnSpc>
              <a:spcBef>
                <a:spcPts val="375"/>
              </a:spcBef>
              <a:spcAft>
                <a:spcPts val="0"/>
              </a:spcAft>
              <a:buClr>
                <a:srgbClr val="888888"/>
              </a:buClr>
              <a:buSzPts val="1800"/>
              <a:buNone/>
              <a:defRPr sz="1350">
                <a:solidFill>
                  <a:srgbClr val="888888"/>
                </a:solidFill>
              </a:defRPr>
            </a:lvl3pPr>
            <a:lvl4pPr indent="-228600" lvl="3" marL="1828800" rtl="0" algn="l">
              <a:lnSpc>
                <a:spcPct val="90000"/>
              </a:lnSpc>
              <a:spcBef>
                <a:spcPts val="375"/>
              </a:spcBef>
              <a:spcAft>
                <a:spcPts val="0"/>
              </a:spcAft>
              <a:buClr>
                <a:srgbClr val="888888"/>
              </a:buClr>
              <a:buSzPts val="1600"/>
              <a:buNone/>
              <a:defRPr sz="1200">
                <a:solidFill>
                  <a:srgbClr val="888888"/>
                </a:solidFill>
              </a:defRPr>
            </a:lvl4pPr>
            <a:lvl5pPr indent="-228600" lvl="4" marL="2286000" rtl="0" algn="l">
              <a:lnSpc>
                <a:spcPct val="90000"/>
              </a:lnSpc>
              <a:spcBef>
                <a:spcPts val="375"/>
              </a:spcBef>
              <a:spcAft>
                <a:spcPts val="0"/>
              </a:spcAft>
              <a:buClr>
                <a:srgbClr val="888888"/>
              </a:buClr>
              <a:buSzPts val="1600"/>
              <a:buNone/>
              <a:defRPr sz="1200">
                <a:solidFill>
                  <a:srgbClr val="888888"/>
                </a:solidFill>
              </a:defRPr>
            </a:lvl5pPr>
            <a:lvl6pPr indent="-228600" lvl="5" marL="2743200" rtl="0" algn="l">
              <a:lnSpc>
                <a:spcPct val="90000"/>
              </a:lnSpc>
              <a:spcBef>
                <a:spcPts val="375"/>
              </a:spcBef>
              <a:spcAft>
                <a:spcPts val="0"/>
              </a:spcAft>
              <a:buClr>
                <a:srgbClr val="888888"/>
              </a:buClr>
              <a:buSzPts val="1600"/>
              <a:buNone/>
              <a:defRPr sz="1200">
                <a:solidFill>
                  <a:srgbClr val="888888"/>
                </a:solidFill>
              </a:defRPr>
            </a:lvl6pPr>
            <a:lvl7pPr indent="-228600" lvl="6" marL="3200400" rtl="0" algn="l">
              <a:lnSpc>
                <a:spcPct val="90000"/>
              </a:lnSpc>
              <a:spcBef>
                <a:spcPts val="375"/>
              </a:spcBef>
              <a:spcAft>
                <a:spcPts val="0"/>
              </a:spcAft>
              <a:buClr>
                <a:srgbClr val="888888"/>
              </a:buClr>
              <a:buSzPts val="1600"/>
              <a:buNone/>
              <a:defRPr sz="1200">
                <a:solidFill>
                  <a:srgbClr val="888888"/>
                </a:solidFill>
              </a:defRPr>
            </a:lvl7pPr>
            <a:lvl8pPr indent="-228600" lvl="7" marL="3657600" rtl="0" algn="l">
              <a:lnSpc>
                <a:spcPct val="90000"/>
              </a:lnSpc>
              <a:spcBef>
                <a:spcPts val="375"/>
              </a:spcBef>
              <a:spcAft>
                <a:spcPts val="0"/>
              </a:spcAft>
              <a:buClr>
                <a:srgbClr val="888888"/>
              </a:buClr>
              <a:buSzPts val="1600"/>
              <a:buNone/>
              <a:defRPr sz="1200">
                <a:solidFill>
                  <a:srgbClr val="888888"/>
                </a:solidFill>
              </a:defRPr>
            </a:lvl8pPr>
            <a:lvl9pPr indent="-228600" lvl="8" marL="4114800" rtl="0" algn="l">
              <a:lnSpc>
                <a:spcPct val="90000"/>
              </a:lnSpc>
              <a:spcBef>
                <a:spcPts val="375"/>
              </a:spcBef>
              <a:spcAft>
                <a:spcPts val="0"/>
              </a:spcAft>
              <a:buClr>
                <a:srgbClr val="888888"/>
              </a:buClr>
              <a:buSzPts val="1600"/>
              <a:buNone/>
              <a:defRPr sz="1200">
                <a:solidFill>
                  <a:srgbClr val="888888"/>
                </a:solidFill>
              </a:defRPr>
            </a:lvl9pPr>
          </a:lstStyle>
          <a:p/>
        </p:txBody>
      </p:sp>
      <p:sp>
        <p:nvSpPr>
          <p:cNvPr id="207" name="Google Shape;207;g106f8edbf36_0_170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8" name="Google Shape;208;g106f8edbf36_0_170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9" name="Google Shape;209;g106f8edbf36_0_170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10" name="Shape 210"/>
        <p:cNvGrpSpPr/>
        <p:nvPr/>
      </p:nvGrpSpPr>
      <p:grpSpPr>
        <a:xfrm>
          <a:off x="0" y="0"/>
          <a:ext cx="0" cy="0"/>
          <a:chOff x="0" y="0"/>
          <a:chExt cx="0" cy="0"/>
        </a:xfrm>
      </p:grpSpPr>
      <p:sp>
        <p:nvSpPr>
          <p:cNvPr id="211" name="Google Shape;211;g106f8edbf36_0_170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2" name="Google Shape;212;g106f8edbf36_0_1709"/>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213" name="Google Shape;213;g106f8edbf36_0_1709"/>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214" name="Google Shape;214;g106f8edbf36_0_170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5" name="Google Shape;215;g106f8edbf36_0_170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6" name="Google Shape;216;g106f8edbf36_0_170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17" name="Shape 217"/>
        <p:cNvGrpSpPr/>
        <p:nvPr/>
      </p:nvGrpSpPr>
      <p:grpSpPr>
        <a:xfrm>
          <a:off x="0" y="0"/>
          <a:ext cx="0" cy="0"/>
          <a:chOff x="0" y="0"/>
          <a:chExt cx="0" cy="0"/>
        </a:xfrm>
      </p:grpSpPr>
      <p:sp>
        <p:nvSpPr>
          <p:cNvPr id="218" name="Google Shape;218;g106f8edbf36_0_171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9" name="Google Shape;219;g106f8edbf36_0_1716"/>
          <p:cNvSpPr txBox="1"/>
          <p:nvPr>
            <p:ph idx="1" type="body"/>
          </p:nvPr>
        </p:nvSpPr>
        <p:spPr>
          <a:xfrm rot="5400000">
            <a:off x="2940300" y="-942432"/>
            <a:ext cx="32634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220" name="Google Shape;220;g106f8edbf36_0_17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1" name="Google Shape;221;g106f8edbf36_0_17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g106f8edbf36_0_17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23" name="Shape 223"/>
        <p:cNvGrpSpPr/>
        <p:nvPr/>
      </p:nvGrpSpPr>
      <p:grpSpPr>
        <a:xfrm>
          <a:off x="0" y="0"/>
          <a:ext cx="0" cy="0"/>
          <a:chOff x="0" y="0"/>
          <a:chExt cx="0" cy="0"/>
        </a:xfrm>
      </p:grpSpPr>
      <p:sp>
        <p:nvSpPr>
          <p:cNvPr id="224" name="Google Shape;224;g106f8edbf36_0_1722"/>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5" name="Google Shape;225;g106f8edbf36_0_1722"/>
          <p:cNvSpPr txBox="1"/>
          <p:nvPr>
            <p:ph idx="1" type="body"/>
          </p:nvPr>
        </p:nvSpPr>
        <p:spPr>
          <a:xfrm rot="5400000">
            <a:off x="1349475" y="-447057"/>
            <a:ext cx="43590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226" name="Google Shape;226;g106f8edbf36_0_17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7" name="Google Shape;227;g106f8edbf36_0_17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8" name="Google Shape;228;g106f8edbf36_0_17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3" name="Shape 233"/>
        <p:cNvGrpSpPr/>
        <p:nvPr/>
      </p:nvGrpSpPr>
      <p:grpSpPr>
        <a:xfrm>
          <a:off x="0" y="0"/>
          <a:ext cx="0" cy="0"/>
          <a:chOff x="0" y="0"/>
          <a:chExt cx="0" cy="0"/>
        </a:xfrm>
      </p:grpSpPr>
      <p:sp>
        <p:nvSpPr>
          <p:cNvPr id="234" name="Google Shape;234;g106f8edbf36_0_187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35" name="Google Shape;235;g106f8edbf36_0_187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6" name="Google Shape;236;g106f8edbf36_0_18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7" name="Shape 237"/>
        <p:cNvGrpSpPr/>
        <p:nvPr/>
      </p:nvGrpSpPr>
      <p:grpSpPr>
        <a:xfrm>
          <a:off x="0" y="0"/>
          <a:ext cx="0" cy="0"/>
          <a:chOff x="0" y="0"/>
          <a:chExt cx="0" cy="0"/>
        </a:xfrm>
      </p:grpSpPr>
      <p:sp>
        <p:nvSpPr>
          <p:cNvPr id="238" name="Google Shape;238;g106f8edbf36_0_18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9" name="Shape 239"/>
        <p:cNvGrpSpPr/>
        <p:nvPr/>
      </p:nvGrpSpPr>
      <p:grpSpPr>
        <a:xfrm>
          <a:off x="0" y="0"/>
          <a:ext cx="0" cy="0"/>
          <a:chOff x="0" y="0"/>
          <a:chExt cx="0" cy="0"/>
        </a:xfrm>
      </p:grpSpPr>
      <p:sp>
        <p:nvSpPr>
          <p:cNvPr id="240" name="Google Shape;240;g106f8edbf36_0_188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41" name="Google Shape;241;g106f8edbf36_0_18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2" name="Shape 242"/>
        <p:cNvGrpSpPr/>
        <p:nvPr/>
      </p:nvGrpSpPr>
      <p:grpSpPr>
        <a:xfrm>
          <a:off x="0" y="0"/>
          <a:ext cx="0" cy="0"/>
          <a:chOff x="0" y="0"/>
          <a:chExt cx="0" cy="0"/>
        </a:xfrm>
      </p:grpSpPr>
      <p:sp>
        <p:nvSpPr>
          <p:cNvPr id="243" name="Google Shape;243;g106f8edbf36_0_18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4" name="Google Shape;244;g106f8edbf36_0_18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45" name="Google Shape;245;g106f8edbf36_0_18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6" name="Shape 246"/>
        <p:cNvGrpSpPr/>
        <p:nvPr/>
      </p:nvGrpSpPr>
      <p:grpSpPr>
        <a:xfrm>
          <a:off x="0" y="0"/>
          <a:ext cx="0" cy="0"/>
          <a:chOff x="0" y="0"/>
          <a:chExt cx="0" cy="0"/>
        </a:xfrm>
      </p:grpSpPr>
      <p:sp>
        <p:nvSpPr>
          <p:cNvPr id="247" name="Google Shape;247;g106f8edbf36_0_18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8" name="Google Shape;248;g106f8edbf36_0_189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49" name="Google Shape;249;g106f8edbf36_0_189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50" name="Google Shape;250;g106f8edbf36_0_18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g106f8edbf36_0_18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53" name="Google Shape;253;g106f8edbf36_0_18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 name="Shape 28"/>
        <p:cNvGrpSpPr/>
        <p:nvPr/>
      </p:nvGrpSpPr>
      <p:grpSpPr>
        <a:xfrm>
          <a:off x="0" y="0"/>
          <a:ext cx="0" cy="0"/>
          <a:chOff x="0" y="0"/>
          <a:chExt cx="0" cy="0"/>
        </a:xfrm>
      </p:grpSpPr>
      <p:sp>
        <p:nvSpPr>
          <p:cNvPr id="29" name="Google Shape;29;p58"/>
          <p:cNvSpPr txBox="1"/>
          <p:nvPr>
            <p:ph type="title"/>
          </p:nvPr>
        </p:nvSpPr>
        <p:spPr>
          <a:xfrm>
            <a:off x="630238" y="342900"/>
            <a:ext cx="2949600" cy="12003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8"/>
          <p:cNvSpPr txBox="1"/>
          <p:nvPr>
            <p:ph idx="1" type="body"/>
          </p:nvPr>
        </p:nvSpPr>
        <p:spPr>
          <a:xfrm>
            <a:off x="3887788" y="741363"/>
            <a:ext cx="4629300" cy="36543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 name="Google Shape;31;p58"/>
          <p:cNvSpPr txBox="1"/>
          <p:nvPr>
            <p:ph idx="2" type="body"/>
          </p:nvPr>
        </p:nvSpPr>
        <p:spPr>
          <a:xfrm>
            <a:off x="630238" y="1543050"/>
            <a:ext cx="2949600" cy="2859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58"/>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58"/>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58"/>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4" name="Shape 254"/>
        <p:cNvGrpSpPr/>
        <p:nvPr/>
      </p:nvGrpSpPr>
      <p:grpSpPr>
        <a:xfrm>
          <a:off x="0" y="0"/>
          <a:ext cx="0" cy="0"/>
          <a:chOff x="0" y="0"/>
          <a:chExt cx="0" cy="0"/>
        </a:xfrm>
      </p:grpSpPr>
      <p:sp>
        <p:nvSpPr>
          <p:cNvPr id="255" name="Google Shape;255;g106f8edbf36_0_189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56" name="Google Shape;256;g106f8edbf36_0_189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57" name="Google Shape;257;g106f8edbf36_0_18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8" name="Shape 258"/>
        <p:cNvGrpSpPr/>
        <p:nvPr/>
      </p:nvGrpSpPr>
      <p:grpSpPr>
        <a:xfrm>
          <a:off x="0" y="0"/>
          <a:ext cx="0" cy="0"/>
          <a:chOff x="0" y="0"/>
          <a:chExt cx="0" cy="0"/>
        </a:xfrm>
      </p:grpSpPr>
      <p:sp>
        <p:nvSpPr>
          <p:cNvPr id="259" name="Google Shape;259;g106f8edbf36_0_190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60" name="Google Shape;260;g106f8edbf36_0_19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1" name="Shape 261"/>
        <p:cNvGrpSpPr/>
        <p:nvPr/>
      </p:nvGrpSpPr>
      <p:grpSpPr>
        <a:xfrm>
          <a:off x="0" y="0"/>
          <a:ext cx="0" cy="0"/>
          <a:chOff x="0" y="0"/>
          <a:chExt cx="0" cy="0"/>
        </a:xfrm>
      </p:grpSpPr>
      <p:sp>
        <p:nvSpPr>
          <p:cNvPr id="262" name="Google Shape;262;g106f8edbf36_0_190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106f8edbf36_0_190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4" name="Google Shape;264;g106f8edbf36_0_190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5" name="Google Shape;265;g106f8edbf36_0_190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66" name="Google Shape;266;g106f8edbf36_0_19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7" name="Shape 267"/>
        <p:cNvGrpSpPr/>
        <p:nvPr/>
      </p:nvGrpSpPr>
      <p:grpSpPr>
        <a:xfrm>
          <a:off x="0" y="0"/>
          <a:ext cx="0" cy="0"/>
          <a:chOff x="0" y="0"/>
          <a:chExt cx="0" cy="0"/>
        </a:xfrm>
      </p:grpSpPr>
      <p:sp>
        <p:nvSpPr>
          <p:cNvPr id="268" name="Google Shape;268;g106f8edbf36_0_19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269" name="Google Shape;269;g106f8edbf36_0_19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0" name="Shape 270"/>
        <p:cNvGrpSpPr/>
        <p:nvPr/>
      </p:nvGrpSpPr>
      <p:grpSpPr>
        <a:xfrm>
          <a:off x="0" y="0"/>
          <a:ext cx="0" cy="0"/>
          <a:chOff x="0" y="0"/>
          <a:chExt cx="0" cy="0"/>
        </a:xfrm>
      </p:grpSpPr>
      <p:sp>
        <p:nvSpPr>
          <p:cNvPr id="271" name="Google Shape;271;g106f8edbf36_0_191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72" name="Google Shape;272;g106f8edbf36_0_191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273" name="Google Shape;273;g106f8edbf36_0_19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74" name="Shape 274"/>
        <p:cNvGrpSpPr/>
        <p:nvPr/>
      </p:nvGrpSpPr>
      <p:grpSpPr>
        <a:xfrm>
          <a:off x="0" y="0"/>
          <a:ext cx="0" cy="0"/>
          <a:chOff x="0" y="0"/>
          <a:chExt cx="0" cy="0"/>
        </a:xfrm>
      </p:grpSpPr>
      <p:sp>
        <p:nvSpPr>
          <p:cNvPr id="275" name="Google Shape;275;g106f8edbf36_0_19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76" name="Google Shape;276;g106f8edbf36_0_19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277" name="Google Shape;277;g106f8edbf36_0_19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78" name="Google Shape;278;g106f8edbf36_0_19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79" name="Google Shape;279;g106f8edbf36_0_19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89" name="Shape 289"/>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90" name="Shape 290"/>
        <p:cNvGrpSpPr/>
        <p:nvPr/>
      </p:nvGrpSpPr>
      <p:grpSpPr>
        <a:xfrm>
          <a:off x="0" y="0"/>
          <a:ext cx="0" cy="0"/>
          <a:chOff x="0" y="0"/>
          <a:chExt cx="0" cy="0"/>
        </a:xfrm>
      </p:grpSpPr>
      <p:sp>
        <p:nvSpPr>
          <p:cNvPr id="291" name="Google Shape;291;g106f8edbf36_0_320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2" name="Google Shape;292;g106f8edbf36_0_320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93" name="Google Shape;293;g106f8edbf36_0_320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294" name="Google Shape;294;g106f8edbf36_0_320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295" name="Google Shape;295;g106f8edbf36_0_320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96" name="Shape 296"/>
        <p:cNvGrpSpPr/>
        <p:nvPr/>
      </p:nvGrpSpPr>
      <p:grpSpPr>
        <a:xfrm>
          <a:off x="0" y="0"/>
          <a:ext cx="0" cy="0"/>
          <a:chOff x="0" y="0"/>
          <a:chExt cx="0" cy="0"/>
        </a:xfrm>
      </p:grpSpPr>
      <p:sp>
        <p:nvSpPr>
          <p:cNvPr id="297" name="Google Shape;297;g106f8edbf36_0_321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8" name="Google Shape;298;g106f8edbf36_0_321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9" name="Google Shape;299;g106f8edbf36_0_32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00" name="Shape 300"/>
        <p:cNvGrpSpPr/>
        <p:nvPr/>
      </p:nvGrpSpPr>
      <p:grpSpPr>
        <a:xfrm>
          <a:off x="0" y="0"/>
          <a:ext cx="0" cy="0"/>
          <a:chOff x="0" y="0"/>
          <a:chExt cx="0" cy="0"/>
        </a:xfrm>
      </p:grpSpPr>
      <p:sp>
        <p:nvSpPr>
          <p:cNvPr id="301" name="Google Shape;301;g106f8edbf36_0_32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2" name="Google Shape;302;g106f8edbf36_0_32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03" name="Google Shape;303;g106f8edbf36_0_32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04" name="Google Shape;304;g106f8edbf36_0_32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5" name="Shape 35"/>
        <p:cNvGrpSpPr/>
        <p:nvPr/>
      </p:nvGrpSpPr>
      <p:grpSpPr>
        <a:xfrm>
          <a:off x="0" y="0"/>
          <a:ext cx="0" cy="0"/>
          <a:chOff x="0" y="0"/>
          <a:chExt cx="0" cy="0"/>
        </a:xfrm>
      </p:grpSpPr>
      <p:sp>
        <p:nvSpPr>
          <p:cNvPr id="36" name="Google Shape;36;p43"/>
          <p:cNvSpPr txBox="1"/>
          <p:nvPr>
            <p:ph type="title"/>
          </p:nvPr>
        </p:nvSpPr>
        <p:spPr>
          <a:xfrm>
            <a:off x="1056442" y="274638"/>
            <a:ext cx="7460400" cy="9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3"/>
          <p:cNvSpPr txBox="1"/>
          <p:nvPr>
            <p:ph idx="1" type="body"/>
          </p:nvPr>
        </p:nvSpPr>
        <p:spPr>
          <a:xfrm>
            <a:off x="1056443" y="1260475"/>
            <a:ext cx="3639900" cy="619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3"/>
          <p:cNvSpPr txBox="1"/>
          <p:nvPr>
            <p:ph idx="2" type="body"/>
          </p:nvPr>
        </p:nvSpPr>
        <p:spPr>
          <a:xfrm>
            <a:off x="1056443" y="1879600"/>
            <a:ext cx="3639900" cy="2762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3"/>
          <p:cNvSpPr txBox="1"/>
          <p:nvPr>
            <p:ph idx="3" type="body"/>
          </p:nvPr>
        </p:nvSpPr>
        <p:spPr>
          <a:xfrm>
            <a:off x="4857582" y="1268413"/>
            <a:ext cx="3657900" cy="619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3"/>
          <p:cNvSpPr txBox="1"/>
          <p:nvPr>
            <p:ph idx="4" type="body"/>
          </p:nvPr>
        </p:nvSpPr>
        <p:spPr>
          <a:xfrm>
            <a:off x="4857582" y="1887538"/>
            <a:ext cx="3657900" cy="2762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3"/>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43"/>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43"/>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05" name="Shape 305"/>
        <p:cNvGrpSpPr/>
        <p:nvPr/>
      </p:nvGrpSpPr>
      <p:grpSpPr>
        <a:xfrm>
          <a:off x="0" y="0"/>
          <a:ext cx="0" cy="0"/>
          <a:chOff x="0" y="0"/>
          <a:chExt cx="0" cy="0"/>
        </a:xfrm>
      </p:grpSpPr>
      <p:sp>
        <p:nvSpPr>
          <p:cNvPr id="306" name="Google Shape;306;g106f8edbf36_0_322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solidFill>
                  <a:srgbClr val="3FB7A2"/>
                </a:solidFill>
                <a:latin typeface="Open Sans"/>
                <a:ea typeface="Open Sans"/>
                <a:cs typeface="Open Sans"/>
                <a:sym typeface="Open Sans"/>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7" name="Google Shape;307;g106f8edbf36_0_3223"/>
          <p:cNvSpPr txBox="1"/>
          <p:nvPr>
            <p:ph idx="1" type="body"/>
          </p:nvPr>
        </p:nvSpPr>
        <p:spPr>
          <a:xfrm>
            <a:off x="629841" y="1423409"/>
            <a:ext cx="3868500" cy="618000"/>
          </a:xfrm>
          <a:prstGeom prst="rect">
            <a:avLst/>
          </a:prstGeom>
          <a:solidFill>
            <a:srgbClr val="F7A600"/>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800"/>
              <a:buNone/>
              <a:defRPr b="1" sz="1800">
                <a:solidFill>
                  <a:schemeClr val="l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08" name="Google Shape;308;g106f8edbf36_0_3223"/>
          <p:cNvSpPr txBox="1"/>
          <p:nvPr>
            <p:ph idx="2" type="body"/>
          </p:nvPr>
        </p:nvSpPr>
        <p:spPr>
          <a:xfrm>
            <a:off x="629841" y="2041343"/>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g106f8edbf36_0_3223"/>
          <p:cNvSpPr txBox="1"/>
          <p:nvPr>
            <p:ph idx="3" type="body"/>
          </p:nvPr>
        </p:nvSpPr>
        <p:spPr>
          <a:xfrm>
            <a:off x="4629150" y="1423409"/>
            <a:ext cx="3887400" cy="618000"/>
          </a:xfrm>
          <a:prstGeom prst="rect">
            <a:avLst/>
          </a:prstGeom>
          <a:solidFill>
            <a:srgbClr val="F7A600"/>
          </a:solidFill>
          <a:ln>
            <a:noFill/>
          </a:ln>
        </p:spPr>
        <p:txBody>
          <a:bodyPr anchorCtr="0" anchor="ctr" bIns="34275" lIns="68575" spcFirstLastPara="1" rIns="68575" wrap="square" tIns="34275">
            <a:normAutofit/>
          </a:bodyPr>
          <a:lstStyle>
            <a:lvl1pPr indent="-228600" lvl="0" marL="457200" rtl="0" algn="ctr">
              <a:lnSpc>
                <a:spcPct val="90000"/>
              </a:lnSpc>
              <a:spcBef>
                <a:spcPts val="800"/>
              </a:spcBef>
              <a:spcAft>
                <a:spcPts val="0"/>
              </a:spcAft>
              <a:buClr>
                <a:schemeClr val="dk1"/>
              </a:buClr>
              <a:buSzPts val="1800"/>
              <a:buNone/>
              <a:defRPr b="1" sz="1800">
                <a:solidFill>
                  <a:schemeClr val="l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10" name="Google Shape;310;g106f8edbf36_0_3223"/>
          <p:cNvSpPr txBox="1"/>
          <p:nvPr>
            <p:ph idx="4" type="body"/>
          </p:nvPr>
        </p:nvSpPr>
        <p:spPr>
          <a:xfrm>
            <a:off x="4629150" y="2041343"/>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11" name="Shape 311"/>
        <p:cNvGrpSpPr/>
        <p:nvPr/>
      </p:nvGrpSpPr>
      <p:grpSpPr>
        <a:xfrm>
          <a:off x="0" y="0"/>
          <a:ext cx="0" cy="0"/>
          <a:chOff x="0" y="0"/>
          <a:chExt cx="0" cy="0"/>
        </a:xfrm>
      </p:grpSpPr>
      <p:sp>
        <p:nvSpPr>
          <p:cNvPr id="312" name="Google Shape;312;g106f8edbf36_0_322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3" name="Google Shape;313;g106f8edbf36_0_322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14" name="Google Shape;314;g106f8edbf36_0_322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15" name="Google Shape;315;g106f8edbf36_0_32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16" name="Google Shape;316;g106f8edbf36_0_32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17" name="Google Shape;317;g106f8edbf36_0_32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8" name="Shape 318"/>
        <p:cNvGrpSpPr/>
        <p:nvPr/>
      </p:nvGrpSpPr>
      <p:grpSpPr>
        <a:xfrm>
          <a:off x="0" y="0"/>
          <a:ext cx="0" cy="0"/>
          <a:chOff x="0" y="0"/>
          <a:chExt cx="0" cy="0"/>
        </a:xfrm>
      </p:grpSpPr>
      <p:sp>
        <p:nvSpPr>
          <p:cNvPr id="319" name="Google Shape;319;g106f8edbf36_0_323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20" name="Google Shape;320;g106f8edbf36_0_323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321" name="Google Shape;321;g106f8edbf36_0_32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22" name="Google Shape;322;g106f8edbf36_0_32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23" name="Google Shape;323;g106f8edbf36_0_32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24" name="Shape 324"/>
        <p:cNvGrpSpPr/>
        <p:nvPr/>
      </p:nvGrpSpPr>
      <p:grpSpPr>
        <a:xfrm>
          <a:off x="0" y="0"/>
          <a:ext cx="0" cy="0"/>
          <a:chOff x="0" y="0"/>
          <a:chExt cx="0" cy="0"/>
        </a:xfrm>
      </p:grpSpPr>
      <p:sp>
        <p:nvSpPr>
          <p:cNvPr id="325" name="Google Shape;325;g106f8edbf36_0_32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26" name="Google Shape;326;g106f8edbf36_0_32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g106f8edbf36_0_32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8" name="Google Shape;328;g106f8edbf36_0_32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29" name="Google Shape;329;g106f8edbf36_0_32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30" name="Google Shape;330;g106f8edbf36_0_32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31" name="Shape 331"/>
        <p:cNvGrpSpPr/>
        <p:nvPr/>
      </p:nvGrpSpPr>
      <p:grpSpPr>
        <a:xfrm>
          <a:off x="0" y="0"/>
          <a:ext cx="0" cy="0"/>
          <a:chOff x="0" y="0"/>
          <a:chExt cx="0" cy="0"/>
        </a:xfrm>
      </p:grpSpPr>
      <p:sp>
        <p:nvSpPr>
          <p:cNvPr id="332" name="Google Shape;332;g106f8edbf36_0_32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33" name="Google Shape;333;g106f8edbf36_0_3249"/>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34" name="Google Shape;334;g106f8edbf36_0_32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35" name="Google Shape;335;g106f8edbf36_0_32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36" name="Google Shape;336;g106f8edbf36_0_32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37" name="Google Shape;337;g106f8edbf36_0_32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38" name="Shape 338"/>
        <p:cNvGrpSpPr/>
        <p:nvPr/>
      </p:nvGrpSpPr>
      <p:grpSpPr>
        <a:xfrm>
          <a:off x="0" y="0"/>
          <a:ext cx="0" cy="0"/>
          <a:chOff x="0" y="0"/>
          <a:chExt cx="0" cy="0"/>
        </a:xfrm>
      </p:grpSpPr>
      <p:sp>
        <p:nvSpPr>
          <p:cNvPr id="339" name="Google Shape;339;g106f8edbf36_0_32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0" name="Google Shape;340;g106f8edbf36_0_325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 name="Google Shape;341;g106f8edbf36_0_32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42" name="Google Shape;342;g106f8edbf36_0_32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43" name="Google Shape;343;g106f8edbf36_0_32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44" name="Shape 344"/>
        <p:cNvGrpSpPr/>
        <p:nvPr/>
      </p:nvGrpSpPr>
      <p:grpSpPr>
        <a:xfrm>
          <a:off x="0" y="0"/>
          <a:ext cx="0" cy="0"/>
          <a:chOff x="0" y="0"/>
          <a:chExt cx="0" cy="0"/>
        </a:xfrm>
      </p:grpSpPr>
      <p:sp>
        <p:nvSpPr>
          <p:cNvPr id="345" name="Google Shape;345;g106f8edbf36_0_326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6" name="Google Shape;346;g106f8edbf36_0_326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7" name="Google Shape;347;g106f8edbf36_0_32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48" name="Google Shape;348;g106f8edbf36_0_32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349" name="Google Shape;349;g106f8edbf36_0_32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1">
  <p:cSld name="SECTION_HEADER_1">
    <p:spTree>
      <p:nvGrpSpPr>
        <p:cNvPr id="350" name="Shape 350"/>
        <p:cNvGrpSpPr/>
        <p:nvPr/>
      </p:nvGrpSpPr>
      <p:grpSpPr>
        <a:xfrm>
          <a:off x="0" y="0"/>
          <a:ext cx="0" cy="0"/>
          <a:chOff x="0" y="0"/>
          <a:chExt cx="0" cy="0"/>
        </a:xfrm>
      </p:grpSpPr>
      <p:sp>
        <p:nvSpPr>
          <p:cNvPr id="351" name="Google Shape;351;g106f8edbf36_0_3268"/>
          <p:cNvSpPr/>
          <p:nvPr/>
        </p:nvSpPr>
        <p:spPr>
          <a:xfrm>
            <a:off x="-50" y="2571900"/>
            <a:ext cx="9144000" cy="2571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106f8edbf36_0_3268"/>
          <p:cNvSpPr txBox="1"/>
          <p:nvPr>
            <p:ph type="title"/>
          </p:nvPr>
        </p:nvSpPr>
        <p:spPr>
          <a:xfrm>
            <a:off x="311700" y="814800"/>
            <a:ext cx="8571300" cy="9420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3300"/>
              <a:buNone/>
              <a:defRPr/>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353" name="Google Shape;353;g106f8edbf36_0_326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4" name="Shape 354"/>
        <p:cNvGrpSpPr/>
        <p:nvPr/>
      </p:nvGrpSpPr>
      <p:grpSpPr>
        <a:xfrm>
          <a:off x="0" y="0"/>
          <a:ext cx="0" cy="0"/>
          <a:chOff x="0" y="0"/>
          <a:chExt cx="0" cy="0"/>
        </a:xfrm>
      </p:grpSpPr>
      <p:sp>
        <p:nvSpPr>
          <p:cNvPr id="355" name="Google Shape;355;g106f8edbf36_0_3272"/>
          <p:cNvSpPr/>
          <p:nvPr/>
        </p:nvSpPr>
        <p:spPr>
          <a:xfrm>
            <a:off x="4572000" y="0"/>
            <a:ext cx="45720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106f8edbf36_0_3272"/>
          <p:cNvSpPr txBox="1"/>
          <p:nvPr>
            <p:ph type="title"/>
          </p:nvPr>
        </p:nvSpPr>
        <p:spPr>
          <a:xfrm>
            <a:off x="265500" y="1039675"/>
            <a:ext cx="4045200" cy="16758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57" name="Google Shape;357;g106f8edbf36_0_3272"/>
          <p:cNvSpPr txBox="1"/>
          <p:nvPr>
            <p:ph idx="1" type="subTitle"/>
          </p:nvPr>
        </p:nvSpPr>
        <p:spPr>
          <a:xfrm>
            <a:off x="265500" y="2726875"/>
            <a:ext cx="4045200" cy="12351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100"/>
              <a:buNone/>
              <a:defRPr sz="2100"/>
            </a:lvl1pPr>
            <a:lvl2pPr lvl="1" rtl="0" algn="ctr">
              <a:lnSpc>
                <a:spcPct val="100000"/>
              </a:lnSpc>
              <a:spcBef>
                <a:spcPts val="400"/>
              </a:spcBef>
              <a:spcAft>
                <a:spcPts val="0"/>
              </a:spcAft>
              <a:buSzPts val="2100"/>
              <a:buNone/>
              <a:defRPr sz="2100"/>
            </a:lvl2pPr>
            <a:lvl3pPr lvl="2" rtl="0" algn="ctr">
              <a:lnSpc>
                <a:spcPct val="100000"/>
              </a:lnSpc>
              <a:spcBef>
                <a:spcPts val="400"/>
              </a:spcBef>
              <a:spcAft>
                <a:spcPts val="0"/>
              </a:spcAft>
              <a:buSzPts val="2100"/>
              <a:buNone/>
              <a:defRPr sz="2100"/>
            </a:lvl3pPr>
            <a:lvl4pPr lvl="3" rtl="0" algn="ctr">
              <a:lnSpc>
                <a:spcPct val="100000"/>
              </a:lnSpc>
              <a:spcBef>
                <a:spcPts val="400"/>
              </a:spcBef>
              <a:spcAft>
                <a:spcPts val="0"/>
              </a:spcAft>
              <a:buSzPts val="2100"/>
              <a:buNone/>
              <a:defRPr sz="2100"/>
            </a:lvl4pPr>
            <a:lvl5pPr lvl="4" rtl="0" algn="ctr">
              <a:lnSpc>
                <a:spcPct val="100000"/>
              </a:lnSpc>
              <a:spcBef>
                <a:spcPts val="400"/>
              </a:spcBef>
              <a:spcAft>
                <a:spcPts val="0"/>
              </a:spcAft>
              <a:buSzPts val="2100"/>
              <a:buNone/>
              <a:defRPr sz="2100"/>
            </a:lvl5pPr>
            <a:lvl6pPr lvl="5" rtl="0" algn="ctr">
              <a:lnSpc>
                <a:spcPct val="100000"/>
              </a:lnSpc>
              <a:spcBef>
                <a:spcPts val="400"/>
              </a:spcBef>
              <a:spcAft>
                <a:spcPts val="0"/>
              </a:spcAft>
              <a:buSzPts val="2100"/>
              <a:buNone/>
              <a:defRPr sz="2100"/>
            </a:lvl6pPr>
            <a:lvl7pPr lvl="6" rtl="0" algn="ctr">
              <a:lnSpc>
                <a:spcPct val="100000"/>
              </a:lnSpc>
              <a:spcBef>
                <a:spcPts val="400"/>
              </a:spcBef>
              <a:spcAft>
                <a:spcPts val="0"/>
              </a:spcAft>
              <a:buSzPts val="2100"/>
              <a:buNone/>
              <a:defRPr sz="2100"/>
            </a:lvl7pPr>
            <a:lvl8pPr lvl="7" rtl="0" algn="ctr">
              <a:lnSpc>
                <a:spcPct val="100000"/>
              </a:lnSpc>
              <a:spcBef>
                <a:spcPts val="400"/>
              </a:spcBef>
              <a:spcAft>
                <a:spcPts val="0"/>
              </a:spcAft>
              <a:buSzPts val="2100"/>
              <a:buNone/>
              <a:defRPr sz="2100"/>
            </a:lvl8pPr>
            <a:lvl9pPr lvl="8" rtl="0" algn="ctr">
              <a:lnSpc>
                <a:spcPct val="100000"/>
              </a:lnSpc>
              <a:spcBef>
                <a:spcPts val="400"/>
              </a:spcBef>
              <a:spcAft>
                <a:spcPts val="0"/>
              </a:spcAft>
              <a:buSzPts val="2100"/>
              <a:buNone/>
              <a:defRPr sz="2100"/>
            </a:lvl9pPr>
          </a:lstStyle>
          <a:p/>
        </p:txBody>
      </p:sp>
      <p:sp>
        <p:nvSpPr>
          <p:cNvPr id="358" name="Google Shape;358;g106f8edbf36_0_3272"/>
          <p:cNvSpPr txBox="1"/>
          <p:nvPr>
            <p:ph idx="2" type="body"/>
          </p:nvPr>
        </p:nvSpPr>
        <p:spPr>
          <a:xfrm>
            <a:off x="4939500" y="724200"/>
            <a:ext cx="3837000" cy="3695100"/>
          </a:xfrm>
          <a:prstGeom prst="rect">
            <a:avLst/>
          </a:prstGeom>
        </p:spPr>
        <p:txBody>
          <a:bodyPr anchorCtr="0" anchor="ctr" bIns="34275" lIns="68575" spcFirstLastPara="1" rIns="68575" wrap="square" tIns="34275">
            <a:normAutofit/>
          </a:bodyPr>
          <a:lstStyle>
            <a:lvl1pPr indent="-361950" lvl="0" marL="457200" rtl="0">
              <a:spcBef>
                <a:spcPts val="800"/>
              </a:spcBef>
              <a:spcAft>
                <a:spcPts val="0"/>
              </a:spcAft>
              <a:buClr>
                <a:schemeClr val="lt1"/>
              </a:buClr>
              <a:buSzPts val="2100"/>
              <a:buChar char="•"/>
              <a:defRPr>
                <a:solidFill>
                  <a:schemeClr val="lt1"/>
                </a:solidFill>
              </a:defRPr>
            </a:lvl1pPr>
            <a:lvl2pPr indent="-342900" lvl="1" marL="914400" rtl="0">
              <a:spcBef>
                <a:spcPts val="400"/>
              </a:spcBef>
              <a:spcAft>
                <a:spcPts val="0"/>
              </a:spcAft>
              <a:buClr>
                <a:schemeClr val="lt1"/>
              </a:buClr>
              <a:buSzPts val="1800"/>
              <a:buChar char="•"/>
              <a:defRPr>
                <a:solidFill>
                  <a:schemeClr val="lt1"/>
                </a:solidFill>
              </a:defRPr>
            </a:lvl2pPr>
            <a:lvl3pPr indent="-323850" lvl="2" marL="1371600" rtl="0">
              <a:spcBef>
                <a:spcPts val="400"/>
              </a:spcBef>
              <a:spcAft>
                <a:spcPts val="0"/>
              </a:spcAft>
              <a:buClr>
                <a:schemeClr val="lt1"/>
              </a:buClr>
              <a:buSzPts val="1500"/>
              <a:buChar char="•"/>
              <a:defRPr>
                <a:solidFill>
                  <a:schemeClr val="lt1"/>
                </a:solidFill>
              </a:defRPr>
            </a:lvl3pPr>
            <a:lvl4pPr indent="-317500" lvl="3" marL="1828800" rtl="0">
              <a:spcBef>
                <a:spcPts val="400"/>
              </a:spcBef>
              <a:spcAft>
                <a:spcPts val="0"/>
              </a:spcAft>
              <a:buClr>
                <a:schemeClr val="lt1"/>
              </a:buClr>
              <a:buSzPts val="1400"/>
              <a:buChar char="•"/>
              <a:defRPr>
                <a:solidFill>
                  <a:schemeClr val="lt1"/>
                </a:solidFill>
              </a:defRPr>
            </a:lvl4pPr>
            <a:lvl5pPr indent="-317500" lvl="4" marL="2286000" rtl="0">
              <a:spcBef>
                <a:spcPts val="400"/>
              </a:spcBef>
              <a:spcAft>
                <a:spcPts val="0"/>
              </a:spcAft>
              <a:buClr>
                <a:schemeClr val="lt1"/>
              </a:buClr>
              <a:buSzPts val="1400"/>
              <a:buChar char="•"/>
              <a:defRPr>
                <a:solidFill>
                  <a:schemeClr val="lt1"/>
                </a:solidFill>
              </a:defRPr>
            </a:lvl5pPr>
            <a:lvl6pPr indent="-317500" lvl="5" marL="2743200" rtl="0">
              <a:spcBef>
                <a:spcPts val="400"/>
              </a:spcBef>
              <a:spcAft>
                <a:spcPts val="0"/>
              </a:spcAft>
              <a:buClr>
                <a:schemeClr val="lt1"/>
              </a:buClr>
              <a:buSzPts val="1400"/>
              <a:buChar char="•"/>
              <a:defRPr>
                <a:solidFill>
                  <a:schemeClr val="lt1"/>
                </a:solidFill>
              </a:defRPr>
            </a:lvl6pPr>
            <a:lvl7pPr indent="-317500" lvl="6" marL="3200400" rtl="0">
              <a:spcBef>
                <a:spcPts val="400"/>
              </a:spcBef>
              <a:spcAft>
                <a:spcPts val="0"/>
              </a:spcAft>
              <a:buClr>
                <a:schemeClr val="lt1"/>
              </a:buClr>
              <a:buSzPts val="1400"/>
              <a:buChar char="•"/>
              <a:defRPr>
                <a:solidFill>
                  <a:schemeClr val="lt1"/>
                </a:solidFill>
              </a:defRPr>
            </a:lvl7pPr>
            <a:lvl8pPr indent="-317500" lvl="7" marL="3657600" rtl="0">
              <a:spcBef>
                <a:spcPts val="400"/>
              </a:spcBef>
              <a:spcAft>
                <a:spcPts val="0"/>
              </a:spcAft>
              <a:buClr>
                <a:schemeClr val="lt1"/>
              </a:buClr>
              <a:buSzPts val="1400"/>
              <a:buChar char="•"/>
              <a:defRPr>
                <a:solidFill>
                  <a:schemeClr val="lt1"/>
                </a:solidFill>
              </a:defRPr>
            </a:lvl8pPr>
            <a:lvl9pPr indent="-317500" lvl="8" marL="4114800" rtl="0">
              <a:spcBef>
                <a:spcPts val="400"/>
              </a:spcBef>
              <a:spcAft>
                <a:spcPts val="0"/>
              </a:spcAft>
              <a:buClr>
                <a:schemeClr val="lt1"/>
              </a:buClr>
              <a:buSzPts val="1400"/>
              <a:buChar char="•"/>
              <a:defRPr>
                <a:solidFill>
                  <a:schemeClr val="lt1"/>
                </a:solidFill>
              </a:defRPr>
            </a:lvl9pPr>
          </a:lstStyle>
          <a:p/>
        </p:txBody>
      </p:sp>
      <p:sp>
        <p:nvSpPr>
          <p:cNvPr id="359" name="Google Shape;359;g106f8edbf36_0_327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0" name="Shape 360"/>
        <p:cNvGrpSpPr/>
        <p:nvPr/>
      </p:nvGrpSpPr>
      <p:grpSpPr>
        <a:xfrm>
          <a:off x="0" y="0"/>
          <a:ext cx="0" cy="0"/>
          <a:chOff x="0" y="0"/>
          <a:chExt cx="0" cy="0"/>
        </a:xfrm>
      </p:grpSpPr>
      <p:sp>
        <p:nvSpPr>
          <p:cNvPr id="361" name="Google Shape;361;g106f8edbf36_0_3278"/>
          <p:cNvSpPr txBox="1"/>
          <p:nvPr>
            <p:ph type="title"/>
          </p:nvPr>
        </p:nvSpPr>
        <p:spPr>
          <a:xfrm>
            <a:off x="2474349" y="1062022"/>
            <a:ext cx="4195200" cy="7668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2" name="Google Shape;362;g106f8edbf36_0_3278"/>
          <p:cNvSpPr txBox="1"/>
          <p:nvPr>
            <p:ph idx="1" type="body"/>
          </p:nvPr>
        </p:nvSpPr>
        <p:spPr>
          <a:xfrm>
            <a:off x="2474348" y="1828799"/>
            <a:ext cx="4195200" cy="28035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3" name="Google Shape;363;g106f8edbf36_0_3278"/>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sp>
        <p:nvSpPr>
          <p:cNvPr id="364" name="Google Shape;364;g106f8edbf36_0_3278"/>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5" name="Google Shape;365;g106f8edbf36_0_3278"/>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4" name="Shape 44"/>
        <p:cNvGrpSpPr/>
        <p:nvPr/>
      </p:nvGrpSpPr>
      <p:grpSpPr>
        <a:xfrm>
          <a:off x="0" y="0"/>
          <a:ext cx="0" cy="0"/>
          <a:chOff x="0" y="0"/>
          <a:chExt cx="0" cy="0"/>
        </a:xfrm>
      </p:grpSpPr>
      <p:sp>
        <p:nvSpPr>
          <p:cNvPr id="45" name="Google Shape;45;p42"/>
          <p:cNvSpPr txBox="1"/>
          <p:nvPr>
            <p:ph type="title"/>
          </p:nvPr>
        </p:nvSpPr>
        <p:spPr>
          <a:xfrm>
            <a:off x="1207363" y="354537"/>
            <a:ext cx="7308000" cy="9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2"/>
          <p:cNvSpPr txBox="1"/>
          <p:nvPr>
            <p:ph idx="1" type="body"/>
          </p:nvPr>
        </p:nvSpPr>
        <p:spPr>
          <a:xfrm>
            <a:off x="1207362" y="1472142"/>
            <a:ext cx="7308000" cy="3262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2"/>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2"/>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42"/>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2">
  <p:cSld name="SECTION_HEADER_2">
    <p:spTree>
      <p:nvGrpSpPr>
        <p:cNvPr id="366" name="Shape 366"/>
        <p:cNvGrpSpPr/>
        <p:nvPr/>
      </p:nvGrpSpPr>
      <p:grpSpPr>
        <a:xfrm>
          <a:off x="0" y="0"/>
          <a:ext cx="0" cy="0"/>
          <a:chOff x="0" y="0"/>
          <a:chExt cx="0" cy="0"/>
        </a:xfrm>
      </p:grpSpPr>
      <p:sp>
        <p:nvSpPr>
          <p:cNvPr id="367" name="Google Shape;367;g106f8edbf36_0_328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06f8edbf36_0_3284"/>
          <p:cNvSpPr txBox="1"/>
          <p:nvPr>
            <p:ph type="title"/>
          </p:nvPr>
        </p:nvSpPr>
        <p:spPr>
          <a:xfrm>
            <a:off x="311700" y="814800"/>
            <a:ext cx="8571300" cy="9420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3300"/>
              <a:buNone/>
              <a:defRPr/>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369" name="Google Shape;369;g106f8edbf36_0_328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0" name="Shape 370"/>
        <p:cNvGrpSpPr/>
        <p:nvPr/>
      </p:nvGrpSpPr>
      <p:grpSpPr>
        <a:xfrm>
          <a:off x="0" y="0"/>
          <a:ext cx="0" cy="0"/>
          <a:chOff x="0" y="0"/>
          <a:chExt cx="0" cy="0"/>
        </a:xfrm>
      </p:grpSpPr>
      <p:sp>
        <p:nvSpPr>
          <p:cNvPr id="371" name="Google Shape;371;g106f8edbf36_0_3288"/>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06f8edbf36_0_3288"/>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3" name="Google Shape;373;g106f8edbf36_0_3288"/>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74" name="Google Shape;374;g106f8edbf36_0_328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50" name="Shape 50"/>
        <p:cNvGrpSpPr/>
        <p:nvPr/>
      </p:nvGrpSpPr>
      <p:grpSpPr>
        <a:xfrm>
          <a:off x="0" y="0"/>
          <a:ext cx="0" cy="0"/>
          <a:chOff x="0" y="0"/>
          <a:chExt cx="0" cy="0"/>
        </a:xfrm>
      </p:grpSpPr>
      <p:sp>
        <p:nvSpPr>
          <p:cNvPr id="51" name="Google Shape;51;p76"/>
          <p:cNvSpPr txBox="1"/>
          <p:nvPr>
            <p:ph type="title"/>
          </p:nvPr>
        </p:nvSpPr>
        <p:spPr>
          <a:xfrm rot="5400000">
            <a:off x="5350650" y="1467738"/>
            <a:ext cx="4357800" cy="19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6"/>
          <p:cNvSpPr txBox="1"/>
          <p:nvPr>
            <p:ph idx="1" type="body"/>
          </p:nvPr>
        </p:nvSpPr>
        <p:spPr>
          <a:xfrm rot="5400000">
            <a:off x="1331025" y="-427812"/>
            <a:ext cx="4357800" cy="5762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6"/>
          <p:cNvSpPr txBox="1"/>
          <p:nvPr>
            <p:ph idx="10" type="dt"/>
          </p:nvPr>
        </p:nvSpPr>
        <p:spPr>
          <a:xfrm>
            <a:off x="628650" y="4767263"/>
            <a:ext cx="20574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76"/>
          <p:cNvSpPr txBox="1"/>
          <p:nvPr>
            <p:ph idx="11" type="ftr"/>
          </p:nvPr>
        </p:nvSpPr>
        <p:spPr>
          <a:xfrm>
            <a:off x="3028950" y="4767263"/>
            <a:ext cx="3086100" cy="27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76"/>
          <p:cNvSpPr txBox="1"/>
          <p:nvPr>
            <p:ph idx="12" type="sldNum"/>
          </p:nvPr>
        </p:nvSpPr>
        <p:spPr>
          <a:xfrm>
            <a:off x="6457950" y="4767263"/>
            <a:ext cx="2057400" cy="2745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6" name="Shape 56"/>
        <p:cNvGrpSpPr/>
        <p:nvPr/>
      </p:nvGrpSpPr>
      <p:grpSpPr>
        <a:xfrm>
          <a:off x="0" y="0"/>
          <a:ext cx="0" cy="0"/>
          <a:chOff x="0" y="0"/>
          <a:chExt cx="0" cy="0"/>
        </a:xfrm>
      </p:grpSpPr>
      <p:sp>
        <p:nvSpPr>
          <p:cNvPr id="57" name="Google Shape;57;p69"/>
          <p:cNvSpPr txBox="1"/>
          <p:nvPr>
            <p:ph type="title"/>
          </p:nvPr>
        </p:nvSpPr>
        <p:spPr>
          <a:xfrm>
            <a:off x="1154096" y="1282700"/>
            <a:ext cx="7356600" cy="2139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Poppi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9"/>
          <p:cNvSpPr txBox="1"/>
          <p:nvPr>
            <p:ph idx="1" type="body"/>
          </p:nvPr>
        </p:nvSpPr>
        <p:spPr>
          <a:xfrm>
            <a:off x="1154096" y="3441700"/>
            <a:ext cx="7356600" cy="1125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9" name="Shape 59"/>
        <p:cNvGrpSpPr/>
        <p:nvPr/>
      </p:nvGrpSpPr>
      <p:grpSpPr>
        <a:xfrm>
          <a:off x="0" y="0"/>
          <a:ext cx="0" cy="0"/>
          <a:chOff x="0" y="0"/>
          <a:chExt cx="0" cy="0"/>
        </a:xfrm>
      </p:grpSpPr>
      <p:sp>
        <p:nvSpPr>
          <p:cNvPr id="60" name="Google Shape;60;p70"/>
          <p:cNvSpPr txBox="1"/>
          <p:nvPr>
            <p:ph type="title"/>
          </p:nvPr>
        </p:nvSpPr>
        <p:spPr>
          <a:xfrm>
            <a:off x="1207363" y="354537"/>
            <a:ext cx="7308000" cy="9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0"/>
          <p:cNvSpPr txBox="1"/>
          <p:nvPr>
            <p:ph idx="1" type="body"/>
          </p:nvPr>
        </p:nvSpPr>
        <p:spPr>
          <a:xfrm>
            <a:off x="1207363" y="1467671"/>
            <a:ext cx="3595500" cy="3262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70"/>
          <p:cNvSpPr txBox="1"/>
          <p:nvPr>
            <p:ph idx="2" type="body"/>
          </p:nvPr>
        </p:nvSpPr>
        <p:spPr>
          <a:xfrm>
            <a:off x="4891596" y="1467671"/>
            <a:ext cx="3623700" cy="3262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5.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6.xml"/><Relationship Id="rId12" Type="http://schemas.openxmlformats.org/officeDocument/2006/relationships/slideLayout" Target="../slideLayouts/slideLayout21.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theme" Target="../theme/theme4.xml"/><Relationship Id="rId14" Type="http://schemas.openxmlformats.org/officeDocument/2006/relationships/slideLayout" Target="../slideLayouts/slideLayout3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3.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11.png"/><Relationship Id="rId2" Type="http://schemas.openxmlformats.org/officeDocument/2006/relationships/image" Target="../media/image8.png"/><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theme" Target="../theme/theme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Imagen que contiene edificio, piso, hombre, luz&#10;&#10;Descripción generada automáticamente" id="6" name="Google Shape;6;p52"/>
          <p:cNvPicPr preferRelativeResize="0"/>
          <p:nvPr/>
        </p:nvPicPr>
        <p:blipFill rotWithShape="1">
          <a:blip r:embed="rId1">
            <a:alphaModFix amt="50000"/>
          </a:blip>
          <a:srcRect b="0" l="0" r="0" t="0"/>
          <a:stretch/>
        </p:blipFill>
        <p:spPr>
          <a:xfrm rot="10800000">
            <a:off x="5242861" y="0"/>
            <a:ext cx="3901139" cy="3901139"/>
          </a:xfrm>
          <a:prstGeom prst="rect">
            <a:avLst/>
          </a:prstGeom>
          <a:noFill/>
          <a:ln>
            <a:noFill/>
          </a:ln>
        </p:spPr>
      </p:pic>
      <p:sp>
        <p:nvSpPr>
          <p:cNvPr id="7" name="Google Shape;7;p52"/>
          <p:cNvSpPr txBox="1"/>
          <p:nvPr>
            <p:ph type="title"/>
          </p:nvPr>
        </p:nvSpPr>
        <p:spPr>
          <a:xfrm>
            <a:off x="1207363" y="354537"/>
            <a:ext cx="7308000" cy="993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Poppins"/>
              <a:buNone/>
              <a:defRPr b="0" i="0" sz="4000" u="none" cap="none" strike="noStrike">
                <a:solidFill>
                  <a:schemeClr val="accent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52"/>
          <p:cNvSpPr txBox="1"/>
          <p:nvPr>
            <p:ph idx="1" type="body"/>
          </p:nvPr>
        </p:nvSpPr>
        <p:spPr>
          <a:xfrm>
            <a:off x="1207362" y="1472142"/>
            <a:ext cx="7308000" cy="3262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52"/>
          <p:cNvSpPr/>
          <p:nvPr/>
        </p:nvSpPr>
        <p:spPr>
          <a:xfrm>
            <a:off x="-1" y="0"/>
            <a:ext cx="890400" cy="5143500"/>
          </a:xfrm>
          <a:prstGeom prst="rect">
            <a:avLst/>
          </a:prstGeom>
          <a:solidFill>
            <a:srgbClr val="F7A6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grpSp>
        <p:nvGrpSpPr>
          <p:cNvPr id="10" name="Google Shape;10;p52"/>
          <p:cNvGrpSpPr/>
          <p:nvPr/>
        </p:nvGrpSpPr>
        <p:grpSpPr>
          <a:xfrm>
            <a:off x="19519" y="3820710"/>
            <a:ext cx="851284" cy="1211217"/>
            <a:chOff x="0" y="3775388"/>
            <a:chExt cx="851284" cy="1211217"/>
          </a:xfrm>
        </p:grpSpPr>
        <p:pic>
          <p:nvPicPr>
            <p:cNvPr id="11" name="Google Shape;11;p52"/>
            <p:cNvPicPr preferRelativeResize="0"/>
            <p:nvPr/>
          </p:nvPicPr>
          <p:blipFill rotWithShape="1">
            <a:blip r:embed="rId2">
              <a:alphaModFix/>
            </a:blip>
            <a:srcRect b="0" l="0" r="62718" t="0"/>
            <a:stretch/>
          </p:blipFill>
          <p:spPr>
            <a:xfrm>
              <a:off x="139714" y="3775388"/>
              <a:ext cx="539876" cy="616272"/>
            </a:xfrm>
            <a:prstGeom prst="rect">
              <a:avLst/>
            </a:prstGeom>
            <a:noFill/>
            <a:ln>
              <a:noFill/>
            </a:ln>
          </p:spPr>
        </p:pic>
        <p:pic>
          <p:nvPicPr>
            <p:cNvPr id="12" name="Google Shape;12;p52"/>
            <p:cNvPicPr preferRelativeResize="0"/>
            <p:nvPr/>
          </p:nvPicPr>
          <p:blipFill rotWithShape="1">
            <a:blip r:embed="rId3">
              <a:alphaModFix/>
            </a:blip>
            <a:srcRect b="0" l="36844" r="0" t="-3712"/>
            <a:stretch/>
          </p:blipFill>
          <p:spPr>
            <a:xfrm>
              <a:off x="0" y="4391659"/>
              <a:ext cx="851284" cy="594946"/>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g106f8edbf36_0_121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g106f8edbf36_0_121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g106f8edbf36_0_121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0" name="Google Shape;80;g106f8edbf36_0_121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1" name="Google Shape;81;g106f8edbf36_0_121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pic>
        <p:nvPicPr>
          <p:cNvPr descr="Imagen que contiene edificio, piso, hombre, luz&#10;&#10;Descripción generada automáticamente" id="82" name="Google Shape;82;g106f8edbf36_0_1215"/>
          <p:cNvPicPr preferRelativeResize="0"/>
          <p:nvPr/>
        </p:nvPicPr>
        <p:blipFill rotWithShape="1">
          <a:blip r:embed="rId1">
            <a:alphaModFix amt="50000"/>
          </a:blip>
          <a:srcRect b="0" l="0" r="0" t="0"/>
          <a:stretch/>
        </p:blipFill>
        <p:spPr>
          <a:xfrm>
            <a:off x="1" y="1153597"/>
            <a:ext cx="3901139" cy="3901139"/>
          </a:xfrm>
          <a:prstGeom prst="rect">
            <a:avLst/>
          </a:prstGeom>
          <a:noFill/>
          <a:ln>
            <a:noFill/>
          </a:ln>
        </p:spPr>
      </p:pic>
      <p:sp>
        <p:nvSpPr>
          <p:cNvPr id="83" name="Google Shape;83;g106f8edbf36_0_1215"/>
          <p:cNvSpPr/>
          <p:nvPr/>
        </p:nvSpPr>
        <p:spPr>
          <a:xfrm>
            <a:off x="0" y="4940316"/>
            <a:ext cx="9144000" cy="203100"/>
          </a:xfrm>
          <a:prstGeom prst="rect">
            <a:avLst/>
          </a:prstGeom>
          <a:solidFill>
            <a:srgbClr val="F7A6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pic>
        <p:nvPicPr>
          <p:cNvPr id="84" name="Google Shape;84;g106f8edbf36_0_1215"/>
          <p:cNvPicPr preferRelativeResize="0"/>
          <p:nvPr/>
        </p:nvPicPr>
        <p:blipFill rotWithShape="1">
          <a:blip r:embed="rId2">
            <a:alphaModFix/>
          </a:blip>
          <a:srcRect b="0" l="0" r="0" t="0"/>
          <a:stretch/>
        </p:blipFill>
        <p:spPr>
          <a:xfrm>
            <a:off x="7676286" y="72690"/>
            <a:ext cx="1262970" cy="5750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106f8edbf36_0_164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g106f8edbf36_0_164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g106f8edbf36_0_164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49" name="Google Shape;149;g106f8edbf36_0_164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50" name="Google Shape;150;g106f8edbf36_0_16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pic>
        <p:nvPicPr>
          <p:cNvPr descr="Imagen que contiene edificio, piso, hombre, luz&#10;&#10;Descripción generada automáticamente" id="151" name="Google Shape;151;g106f8edbf36_0_1644"/>
          <p:cNvPicPr preferRelativeResize="0"/>
          <p:nvPr/>
        </p:nvPicPr>
        <p:blipFill rotWithShape="1">
          <a:blip r:embed="rId1">
            <a:alphaModFix amt="50000"/>
          </a:blip>
          <a:srcRect b="0" l="0" r="0" t="0"/>
          <a:stretch/>
        </p:blipFill>
        <p:spPr>
          <a:xfrm>
            <a:off x="1" y="1153597"/>
            <a:ext cx="3901139" cy="3901139"/>
          </a:xfrm>
          <a:prstGeom prst="rect">
            <a:avLst/>
          </a:prstGeom>
          <a:noFill/>
          <a:ln>
            <a:noFill/>
          </a:ln>
        </p:spPr>
      </p:pic>
      <p:sp>
        <p:nvSpPr>
          <p:cNvPr id="152" name="Google Shape;152;g106f8edbf36_0_1644"/>
          <p:cNvSpPr/>
          <p:nvPr/>
        </p:nvSpPr>
        <p:spPr>
          <a:xfrm>
            <a:off x="0" y="4940316"/>
            <a:ext cx="9144000" cy="203100"/>
          </a:xfrm>
          <a:prstGeom prst="rect">
            <a:avLst/>
          </a:prstGeom>
          <a:solidFill>
            <a:srgbClr val="F7A600"/>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pic>
        <p:nvPicPr>
          <p:cNvPr id="153" name="Google Shape;153;g106f8edbf36_0_1644"/>
          <p:cNvPicPr preferRelativeResize="0"/>
          <p:nvPr/>
        </p:nvPicPr>
        <p:blipFill rotWithShape="1">
          <a:blip r:embed="rId2">
            <a:alphaModFix/>
          </a:blip>
          <a:srcRect b="0" l="0" r="0" t="0"/>
          <a:stretch/>
        </p:blipFill>
        <p:spPr>
          <a:xfrm>
            <a:off x="7676286" y="72690"/>
            <a:ext cx="1262970" cy="5750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9" name="Shape 229"/>
        <p:cNvGrpSpPr/>
        <p:nvPr/>
      </p:nvGrpSpPr>
      <p:grpSpPr>
        <a:xfrm>
          <a:off x="0" y="0"/>
          <a:ext cx="0" cy="0"/>
          <a:chOff x="0" y="0"/>
          <a:chExt cx="0" cy="0"/>
        </a:xfrm>
      </p:grpSpPr>
      <p:sp>
        <p:nvSpPr>
          <p:cNvPr id="230" name="Google Shape;230;g106f8edbf36_0_18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31" name="Google Shape;231;g106f8edbf36_0_18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32" name="Google Shape;232;g106f8edbf36_0_18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g106f8edbf36_0_319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82" name="Google Shape;282;g106f8edbf36_0_319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3" name="Google Shape;283;g106f8edbf36_0_319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284" name="Google Shape;284;g106f8edbf36_0_319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285" name="Google Shape;285;g106f8edbf36_0_319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pic>
        <p:nvPicPr>
          <p:cNvPr descr="Imagen que contiene edificio, piso, hombre, luz&#10;&#10;Descripción generada automáticamente" id="286" name="Google Shape;286;g106f8edbf36_0_3198"/>
          <p:cNvPicPr preferRelativeResize="0"/>
          <p:nvPr/>
        </p:nvPicPr>
        <p:blipFill rotWithShape="1">
          <a:blip r:embed="rId1">
            <a:alphaModFix amt="50000"/>
          </a:blip>
          <a:srcRect b="0" l="0" r="0" t="0"/>
          <a:stretch/>
        </p:blipFill>
        <p:spPr>
          <a:xfrm>
            <a:off x="0" y="1153596"/>
            <a:ext cx="3901139" cy="3901139"/>
          </a:xfrm>
          <a:prstGeom prst="rect">
            <a:avLst/>
          </a:prstGeom>
          <a:noFill/>
          <a:ln>
            <a:noFill/>
          </a:ln>
        </p:spPr>
      </p:pic>
      <p:sp>
        <p:nvSpPr>
          <p:cNvPr id="287" name="Google Shape;287;g106f8edbf36_0_3198"/>
          <p:cNvSpPr/>
          <p:nvPr/>
        </p:nvSpPr>
        <p:spPr>
          <a:xfrm>
            <a:off x="0" y="4940315"/>
            <a:ext cx="9144000" cy="203100"/>
          </a:xfrm>
          <a:prstGeom prst="rect">
            <a:avLst/>
          </a:prstGeom>
          <a:solidFill>
            <a:srgbClr val="F7A6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288" name="Google Shape;288;g106f8edbf36_0_3198"/>
          <p:cNvPicPr preferRelativeResize="0"/>
          <p:nvPr/>
        </p:nvPicPr>
        <p:blipFill rotWithShape="1">
          <a:blip r:embed="rId2">
            <a:alphaModFix/>
          </a:blip>
          <a:srcRect b="0" l="0" r="0" t="0"/>
          <a:stretch/>
        </p:blipFill>
        <p:spPr>
          <a:xfrm>
            <a:off x="7676286" y="72689"/>
            <a:ext cx="1262970" cy="57501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5.png"/><Relationship Id="rId5"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8.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10.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14.jpg"/><Relationship Id="rId8"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
          <p:cNvPicPr preferRelativeResize="0"/>
          <p:nvPr/>
        </p:nvPicPr>
        <p:blipFill rotWithShape="1">
          <a:blip r:embed="rId3">
            <a:alphaModFix/>
          </a:blip>
          <a:srcRect b="0" l="0" r="0" t="0"/>
          <a:stretch/>
        </p:blipFill>
        <p:spPr>
          <a:xfrm>
            <a:off x="716201" y="-269453"/>
            <a:ext cx="8424350" cy="5618590"/>
          </a:xfrm>
          <a:prstGeom prst="rect">
            <a:avLst/>
          </a:prstGeom>
          <a:noFill/>
          <a:ln>
            <a:noFill/>
          </a:ln>
        </p:spPr>
      </p:pic>
      <p:sp>
        <p:nvSpPr>
          <p:cNvPr id="380" name="Google Shape;380;p1"/>
          <p:cNvSpPr/>
          <p:nvPr/>
        </p:nvSpPr>
        <p:spPr>
          <a:xfrm rot="248980">
            <a:off x="1970223" y="3176942"/>
            <a:ext cx="7238037" cy="2352971"/>
          </a:xfrm>
          <a:prstGeom prst="rect">
            <a:avLst/>
          </a:prstGeom>
          <a:solidFill>
            <a:schemeClr val="lt1"/>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lt1"/>
              </a:solidFill>
              <a:latin typeface="Calibri"/>
              <a:ea typeface="Calibri"/>
              <a:cs typeface="Calibri"/>
              <a:sym typeface="Calibri"/>
            </a:endParaRPr>
          </a:p>
        </p:txBody>
      </p:sp>
      <p:sp>
        <p:nvSpPr>
          <p:cNvPr id="381" name="Google Shape;381;p1"/>
          <p:cNvSpPr/>
          <p:nvPr/>
        </p:nvSpPr>
        <p:spPr>
          <a:xfrm>
            <a:off x="0" y="-16229"/>
            <a:ext cx="2194650" cy="5138550"/>
          </a:xfrm>
          <a:prstGeom prst="rect">
            <a:avLst/>
          </a:prstGeom>
          <a:solidFill>
            <a:schemeClr val="lt1"/>
          </a:solidFill>
          <a:ln>
            <a:noFill/>
          </a:ln>
          <a:effectLst>
            <a:outerShdw blurRad="317500" sx="105999" rotWithShape="0" algn="l" dist="38100" sy="105999">
              <a:srgbClr val="000000">
                <a:alpha val="2000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382" name="Google Shape;382;p1"/>
          <p:cNvSpPr txBox="1"/>
          <p:nvPr/>
        </p:nvSpPr>
        <p:spPr>
          <a:xfrm>
            <a:off x="2470891" y="3597290"/>
            <a:ext cx="6389100" cy="1131000"/>
          </a:xfrm>
          <a:prstGeom prst="rect">
            <a:avLst/>
          </a:prstGeom>
          <a:noFill/>
          <a:ln>
            <a:noFill/>
          </a:ln>
        </p:spPr>
        <p:txBody>
          <a:bodyPr anchorCtr="0" anchor="t" bIns="34275" lIns="27000" spcFirstLastPara="1" rIns="27000"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lang="es">
                <a:solidFill>
                  <a:srgbClr val="F3913D"/>
                </a:solidFill>
                <a:latin typeface="Poppins"/>
                <a:ea typeface="Poppins"/>
                <a:cs typeface="Poppins"/>
                <a:sym typeface="Poppins"/>
              </a:rPr>
              <a:t>Comprensiones del rol del nivel intermedio en el acompañamiento pedagógico: </a:t>
            </a:r>
            <a:endParaRPr b="1">
              <a:solidFill>
                <a:srgbClr val="F3913D"/>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lang="es">
                <a:solidFill>
                  <a:srgbClr val="F3913D"/>
                </a:solidFill>
                <a:latin typeface="Poppins"/>
                <a:ea typeface="Poppins"/>
                <a:cs typeface="Poppins"/>
                <a:sym typeface="Poppins"/>
              </a:rPr>
              <a:t>Una mirada desde los participantes del Diplomado para UATPs- Slep</a:t>
            </a:r>
            <a:endParaRPr b="1" i="0" sz="1875" u="none" cap="none" strike="noStrike">
              <a:solidFill>
                <a:srgbClr val="27588C"/>
              </a:solidFill>
              <a:latin typeface="Calibri"/>
              <a:ea typeface="Calibri"/>
              <a:cs typeface="Calibri"/>
              <a:sym typeface="Calibri"/>
            </a:endParaRPr>
          </a:p>
        </p:txBody>
      </p:sp>
      <p:pic>
        <p:nvPicPr>
          <p:cNvPr id="383" name="Google Shape;383;p1"/>
          <p:cNvPicPr preferRelativeResize="0"/>
          <p:nvPr/>
        </p:nvPicPr>
        <p:blipFill rotWithShape="1">
          <a:blip r:embed="rId4">
            <a:alphaModFix/>
          </a:blip>
          <a:srcRect b="0" l="0" r="0" t="0"/>
          <a:stretch/>
        </p:blipFill>
        <p:spPr>
          <a:xfrm>
            <a:off x="191753" y="2229002"/>
            <a:ext cx="1811144" cy="824586"/>
          </a:xfrm>
          <a:prstGeom prst="rect">
            <a:avLst/>
          </a:prstGeom>
          <a:noFill/>
          <a:ln>
            <a:noFill/>
          </a:ln>
        </p:spPr>
      </p:pic>
      <p:sp>
        <p:nvSpPr>
          <p:cNvPr id="384" name="Google Shape;384;p1"/>
          <p:cNvSpPr/>
          <p:nvPr/>
        </p:nvSpPr>
        <p:spPr>
          <a:xfrm>
            <a:off x="0" y="5059680"/>
            <a:ext cx="9144000" cy="90636"/>
          </a:xfrm>
          <a:prstGeom prst="rect">
            <a:avLst/>
          </a:prstGeom>
          <a:solidFill>
            <a:srgbClr val="F3912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85" name="Google Shape;385;p1"/>
          <p:cNvSpPr txBox="1"/>
          <p:nvPr/>
        </p:nvSpPr>
        <p:spPr>
          <a:xfrm>
            <a:off x="95925" y="196800"/>
            <a:ext cx="20028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rgbClr val="F3913D"/>
                </a:solidFill>
                <a:latin typeface="Montserrat"/>
                <a:ea typeface="Montserrat"/>
                <a:cs typeface="Montserrat"/>
                <a:sym typeface="Montserrat"/>
              </a:rPr>
              <a:t>“Estrategias de Acompañamiento a Centros educativos para el Aprendizaje Profundo”</a:t>
            </a:r>
            <a:endParaRPr/>
          </a:p>
        </p:txBody>
      </p:sp>
      <p:sp>
        <p:nvSpPr>
          <p:cNvPr id="386" name="Google Shape;386;p1"/>
          <p:cNvSpPr txBox="1"/>
          <p:nvPr/>
        </p:nvSpPr>
        <p:spPr>
          <a:xfrm>
            <a:off x="2886650" y="4395600"/>
            <a:ext cx="589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latin typeface="Calibri"/>
                <a:ea typeface="Calibri"/>
                <a:cs typeface="Calibri"/>
                <a:sym typeface="Calibri"/>
              </a:rPr>
              <a:t>Bárbara Zoro - Bernardita Sánchez  - Mario Uribe</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106f8edbf36_0_2286"/>
          <p:cNvSpPr txBox="1"/>
          <p:nvPr>
            <p:ph type="title"/>
          </p:nvPr>
        </p:nvSpPr>
        <p:spPr>
          <a:xfrm>
            <a:off x="623888" y="1282304"/>
            <a:ext cx="7886700" cy="21396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t/>
            </a:r>
            <a:endParaRPr/>
          </a:p>
        </p:txBody>
      </p:sp>
      <p:sp>
        <p:nvSpPr>
          <p:cNvPr id="508" name="Google Shape;508;g106f8edbf36_0_2286"/>
          <p:cNvSpPr txBox="1"/>
          <p:nvPr>
            <p:ph idx="1" type="body"/>
          </p:nvPr>
        </p:nvSpPr>
        <p:spPr>
          <a:xfrm>
            <a:off x="623888" y="3442097"/>
            <a:ext cx="7886700" cy="1125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509" name="Google Shape;509;g106f8edbf36_0_2286"/>
          <p:cNvPicPr preferRelativeResize="0"/>
          <p:nvPr/>
        </p:nvPicPr>
        <p:blipFill>
          <a:blip r:embed="rId3">
            <a:alphaModFix/>
          </a:blip>
          <a:stretch>
            <a:fillRect/>
          </a:stretch>
        </p:blipFill>
        <p:spPr>
          <a:xfrm>
            <a:off x="0" y="-3604"/>
            <a:ext cx="9144000" cy="5143500"/>
          </a:xfrm>
          <a:prstGeom prst="rect">
            <a:avLst/>
          </a:prstGeom>
          <a:noFill/>
          <a:ln>
            <a:noFill/>
          </a:ln>
        </p:spPr>
      </p:pic>
      <p:sp>
        <p:nvSpPr>
          <p:cNvPr id="510" name="Google Shape;510;g106f8edbf36_0_2286"/>
          <p:cNvSpPr/>
          <p:nvPr/>
        </p:nvSpPr>
        <p:spPr>
          <a:xfrm>
            <a:off x="3976525" y="2005500"/>
            <a:ext cx="1286100" cy="1125300"/>
          </a:xfrm>
          <a:prstGeom prst="ellipse">
            <a:avLst/>
          </a:prstGeom>
          <a:solidFill>
            <a:srgbClr val="F9CB9C"/>
          </a:solidFill>
          <a:ln cap="flat" cmpd="sng" w="9525">
            <a:solidFill>
              <a:schemeClr val="lt1"/>
            </a:solidFill>
            <a:prstDash val="solid"/>
            <a:round/>
            <a:headEnd len="sm" w="sm" type="none"/>
            <a:tailEnd len="sm" w="sm" type="none"/>
          </a:ln>
        </p:spPr>
        <p:txBody>
          <a:bodyPr anchorCtr="0" anchor="ctr" bIns="91425" lIns="18000" spcFirstLastPara="1" rIns="18000" wrap="square" tIns="91425">
            <a:noAutofit/>
          </a:bodyPr>
          <a:lstStyle/>
          <a:p>
            <a:pPr indent="0" lvl="0" marL="0" rtl="0" algn="ctr">
              <a:spcBef>
                <a:spcPts val="0"/>
              </a:spcBef>
              <a:spcAft>
                <a:spcPts val="0"/>
              </a:spcAft>
              <a:buNone/>
            </a:pPr>
            <a:r>
              <a:rPr b="1" lang="es"/>
              <a:t>Liderar desde el </a:t>
            </a:r>
            <a:endParaRPr b="1"/>
          </a:p>
          <a:p>
            <a:pPr indent="0" lvl="0" marL="0" rtl="0" algn="ctr">
              <a:spcBef>
                <a:spcPts val="0"/>
              </a:spcBef>
              <a:spcAft>
                <a:spcPts val="0"/>
              </a:spcAft>
              <a:buNone/>
            </a:pPr>
            <a:r>
              <a:rPr b="1" lang="es"/>
              <a:t>MEDIO</a:t>
            </a:r>
            <a:br>
              <a:rPr b="1" lang="es"/>
            </a:br>
            <a:r>
              <a:rPr b="1" lang="es" sz="1300"/>
              <a:t>Fortalece</a:t>
            </a:r>
            <a:endParaRPr b="1" sz="1300"/>
          </a:p>
        </p:txBody>
      </p:sp>
      <p:sp>
        <p:nvSpPr>
          <p:cNvPr id="511" name="Google Shape;511;g106f8edbf36_0_2286"/>
          <p:cNvSpPr txBox="1"/>
          <p:nvPr/>
        </p:nvSpPr>
        <p:spPr>
          <a:xfrm>
            <a:off x="6895800" y="0"/>
            <a:ext cx="2248200" cy="1708500"/>
          </a:xfrm>
          <a:prstGeom prst="rect">
            <a:avLst/>
          </a:prstGeom>
          <a:solidFill>
            <a:srgbClr val="F9CB9C"/>
          </a:solidFill>
          <a:ln cap="flat" cmpd="sng" w="9525">
            <a:solidFill>
              <a:srgbClr val="F9CB9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 sz="1500">
                <a:solidFill>
                  <a:schemeClr val="dk1"/>
                </a:solidFill>
                <a:latin typeface="PT Sans Narrow"/>
                <a:ea typeface="PT Sans Narrow"/>
                <a:cs typeface="PT Sans Narrow"/>
                <a:sym typeface="PT Sans Narrow"/>
              </a:rPr>
              <a:t>Desde el medio:</a:t>
            </a:r>
            <a:endParaRPr sz="1500">
              <a:solidFill>
                <a:schemeClr val="dk1"/>
              </a:solidFill>
              <a:latin typeface="PT Sans Narrow"/>
              <a:ea typeface="PT Sans Narrow"/>
              <a:cs typeface="PT Sans Narrow"/>
              <a:sym typeface="PT Sans Narrow"/>
            </a:endParaRPr>
          </a:p>
          <a:p>
            <a:pPr indent="-184150" lvl="0" marL="179999" rtl="0" algn="l">
              <a:spcBef>
                <a:spcPts val="0"/>
              </a:spcBef>
              <a:spcAft>
                <a:spcPts val="0"/>
              </a:spcAft>
              <a:buClr>
                <a:schemeClr val="dk1"/>
              </a:buClr>
              <a:buSzPts val="1400"/>
              <a:buFont typeface="PT Sans Narrow"/>
              <a:buChar char="●"/>
            </a:pPr>
            <a:r>
              <a:rPr lang="es">
                <a:solidFill>
                  <a:schemeClr val="dk1"/>
                </a:solidFill>
                <a:latin typeface="PT Sans Narrow"/>
                <a:ea typeface="PT Sans Narrow"/>
                <a:cs typeface="PT Sans Narrow"/>
                <a:sym typeface="PT Sans Narrow"/>
              </a:rPr>
              <a:t>Asegurar el desarrollo de capacidades</a:t>
            </a:r>
            <a:endParaRPr>
              <a:solidFill>
                <a:schemeClr val="dk1"/>
              </a:solidFill>
              <a:latin typeface="PT Sans Narrow"/>
              <a:ea typeface="PT Sans Narrow"/>
              <a:cs typeface="PT Sans Narrow"/>
              <a:sym typeface="PT Sans Narrow"/>
            </a:endParaRPr>
          </a:p>
          <a:p>
            <a:pPr indent="-184150" lvl="0" marL="179999" rtl="0" algn="l">
              <a:spcBef>
                <a:spcPts val="0"/>
              </a:spcBef>
              <a:spcAft>
                <a:spcPts val="0"/>
              </a:spcAft>
              <a:buClr>
                <a:schemeClr val="dk1"/>
              </a:buClr>
              <a:buSzPts val="1400"/>
              <a:buFont typeface="PT Sans Narrow"/>
              <a:buChar char="●"/>
            </a:pPr>
            <a:r>
              <a:rPr lang="es">
                <a:solidFill>
                  <a:schemeClr val="dk1"/>
                </a:solidFill>
                <a:latin typeface="PT Sans Narrow"/>
                <a:ea typeface="PT Sans Narrow"/>
                <a:cs typeface="PT Sans Narrow"/>
                <a:sym typeface="PT Sans Narrow"/>
              </a:rPr>
              <a:t>Conectar vertical y lateralmente a los actores del sistema</a:t>
            </a:r>
            <a:endParaRPr>
              <a:solidFill>
                <a:schemeClr val="dk1"/>
              </a:solidFill>
              <a:latin typeface="PT Sans Narrow"/>
              <a:ea typeface="PT Sans Narrow"/>
              <a:cs typeface="PT Sans Narrow"/>
              <a:sym typeface="PT Sans Narrow"/>
            </a:endParaRPr>
          </a:p>
          <a:p>
            <a:pPr indent="-184150" lvl="0" marL="179999" rtl="0" algn="l">
              <a:spcBef>
                <a:spcPts val="0"/>
              </a:spcBef>
              <a:spcAft>
                <a:spcPts val="0"/>
              </a:spcAft>
              <a:buClr>
                <a:schemeClr val="dk1"/>
              </a:buClr>
              <a:buSzPts val="1400"/>
              <a:buFont typeface="PT Sans Narrow"/>
              <a:buChar char="●"/>
            </a:pPr>
            <a:r>
              <a:rPr lang="es">
                <a:solidFill>
                  <a:schemeClr val="dk1"/>
                </a:solidFill>
                <a:latin typeface="PT Sans Narrow"/>
                <a:ea typeface="PT Sans Narrow"/>
                <a:cs typeface="PT Sans Narrow"/>
                <a:sym typeface="PT Sans Narrow"/>
              </a:rPr>
              <a:t>Generar confianzas.</a:t>
            </a:r>
            <a:endParaRPr>
              <a:solidFill>
                <a:schemeClr val="dk1"/>
              </a:solidFill>
              <a:latin typeface="PT Sans Narrow"/>
              <a:ea typeface="PT Sans Narrow"/>
              <a:cs typeface="PT Sans Narrow"/>
              <a:sym typeface="PT Sans Narrow"/>
            </a:endParaRPr>
          </a:p>
        </p:txBody>
      </p:sp>
      <p:cxnSp>
        <p:nvCxnSpPr>
          <p:cNvPr id="512" name="Google Shape;512;g106f8edbf36_0_2286"/>
          <p:cNvCxnSpPr/>
          <p:nvPr/>
        </p:nvCxnSpPr>
        <p:spPr>
          <a:xfrm>
            <a:off x="1731200" y="930425"/>
            <a:ext cx="29700" cy="3887400"/>
          </a:xfrm>
          <a:prstGeom prst="straightConnector1">
            <a:avLst/>
          </a:prstGeom>
          <a:noFill/>
          <a:ln cap="flat" cmpd="sng" w="9525">
            <a:solidFill>
              <a:schemeClr val="dk2"/>
            </a:solidFill>
            <a:prstDash val="solid"/>
            <a:round/>
            <a:headEnd len="med" w="med" type="none"/>
            <a:tailEnd len="med" w="med" type="none"/>
          </a:ln>
        </p:spPr>
      </p:cxnSp>
      <p:cxnSp>
        <p:nvCxnSpPr>
          <p:cNvPr id="513" name="Google Shape;513;g106f8edbf36_0_2286"/>
          <p:cNvCxnSpPr/>
          <p:nvPr/>
        </p:nvCxnSpPr>
        <p:spPr>
          <a:xfrm>
            <a:off x="1879550" y="4867175"/>
            <a:ext cx="6498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106f8edbf36_0_2300"/>
          <p:cNvSpPr txBox="1"/>
          <p:nvPr>
            <p:ph type="title"/>
          </p:nvPr>
        </p:nvSpPr>
        <p:spPr>
          <a:xfrm>
            <a:off x="311700" y="445025"/>
            <a:ext cx="8520600" cy="7074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b="1" lang="es">
                <a:solidFill>
                  <a:schemeClr val="accent3"/>
                </a:solidFill>
              </a:rPr>
              <a:t>Liderar desde el medio:</a:t>
            </a:r>
            <a:r>
              <a:rPr lang="es">
                <a:solidFill>
                  <a:schemeClr val="accent3"/>
                </a:solidFill>
              </a:rPr>
              <a:t> Aprendizaje lateral bidireccional</a:t>
            </a:r>
            <a:endParaRPr>
              <a:solidFill>
                <a:schemeClr val="accent3"/>
              </a:solidFill>
            </a:endParaRPr>
          </a:p>
        </p:txBody>
      </p:sp>
      <p:sp>
        <p:nvSpPr>
          <p:cNvPr id="519" name="Google Shape;519;g106f8edbf36_0_2300"/>
          <p:cNvSpPr txBox="1"/>
          <p:nvPr>
            <p:ph idx="1" type="body"/>
          </p:nvPr>
        </p:nvSpPr>
        <p:spPr>
          <a:xfrm>
            <a:off x="311700" y="1266325"/>
            <a:ext cx="8520600" cy="3302700"/>
          </a:xfrm>
          <a:prstGeom prst="rect">
            <a:avLst/>
          </a:prstGeom>
        </p:spPr>
        <p:txBody>
          <a:bodyPr anchorCtr="0" anchor="t" bIns="34275" lIns="68575" spcFirstLastPara="1" rIns="68575" wrap="square" tIns="34275">
            <a:normAutofit fontScale="77500" lnSpcReduction="20000"/>
          </a:bodyPr>
          <a:lstStyle/>
          <a:p>
            <a:pPr indent="0" lvl="0" marL="0" rtl="0" algn="l">
              <a:lnSpc>
                <a:spcPct val="115000"/>
              </a:lnSpc>
              <a:spcBef>
                <a:spcPts val="800"/>
              </a:spcBef>
              <a:spcAft>
                <a:spcPts val="0"/>
              </a:spcAft>
              <a:buNone/>
            </a:pPr>
            <a:r>
              <a:rPr lang="es" sz="3500">
                <a:latin typeface="Roboto"/>
                <a:ea typeface="Roboto"/>
                <a:cs typeface="Roboto"/>
                <a:sym typeface="Roboto"/>
              </a:rPr>
              <a:t>Alternadamente los líderes muestran ser </a:t>
            </a:r>
            <a:r>
              <a:rPr b="1" lang="es" sz="3500">
                <a:latin typeface="Roboto"/>
                <a:ea typeface="Roboto"/>
                <a:cs typeface="Roboto"/>
                <a:sym typeface="Roboto"/>
              </a:rPr>
              <a:t>expertos </a:t>
            </a:r>
            <a:r>
              <a:rPr lang="es" sz="3500">
                <a:latin typeface="Roboto"/>
                <a:ea typeface="Roboto"/>
                <a:cs typeface="Roboto"/>
                <a:sym typeface="Roboto"/>
              </a:rPr>
              <a:t>(cuando tienen algo que ofrecer) y </a:t>
            </a:r>
            <a:r>
              <a:rPr b="1" lang="es" sz="3500">
                <a:latin typeface="Roboto"/>
                <a:ea typeface="Roboto"/>
                <a:cs typeface="Roboto"/>
                <a:sym typeface="Roboto"/>
              </a:rPr>
              <a:t>aprendices </a:t>
            </a:r>
            <a:r>
              <a:rPr lang="es" sz="3500">
                <a:latin typeface="Roboto"/>
                <a:ea typeface="Roboto"/>
                <a:cs typeface="Roboto"/>
                <a:sym typeface="Roboto"/>
              </a:rPr>
              <a:t>(cuando tienen algo que aprender). </a:t>
            </a:r>
            <a:endParaRPr sz="3500">
              <a:latin typeface="Roboto"/>
              <a:ea typeface="Roboto"/>
              <a:cs typeface="Roboto"/>
              <a:sym typeface="Roboto"/>
            </a:endParaRPr>
          </a:p>
          <a:p>
            <a:pPr indent="0" lvl="0" marL="0" rtl="0" algn="l">
              <a:lnSpc>
                <a:spcPct val="115000"/>
              </a:lnSpc>
              <a:spcBef>
                <a:spcPts val="800"/>
              </a:spcBef>
              <a:spcAft>
                <a:spcPts val="0"/>
              </a:spcAft>
              <a:buClr>
                <a:schemeClr val="dk1"/>
              </a:buClr>
              <a:buSzPct val="31428"/>
              <a:buFont typeface="Arial"/>
              <a:buNone/>
            </a:pPr>
            <a:r>
              <a:rPr lang="es" sz="3500">
                <a:latin typeface="Roboto"/>
                <a:ea typeface="Roboto"/>
                <a:cs typeface="Roboto"/>
                <a:sym typeface="Roboto"/>
              </a:rPr>
              <a:t>Siempre están aprendiendo y cultivando aprendices líderes en los demás.</a:t>
            </a:r>
            <a:endParaRPr sz="3500">
              <a:latin typeface="Roboto"/>
              <a:ea typeface="Roboto"/>
              <a:cs typeface="Roboto"/>
              <a:sym typeface="Roboto"/>
            </a:endParaRPr>
          </a:p>
          <a:p>
            <a:pPr indent="0" lvl="0" marL="0" rtl="0" algn="l">
              <a:spcBef>
                <a:spcPts val="800"/>
              </a:spcBef>
              <a:spcAft>
                <a:spcPts val="0"/>
              </a:spcAft>
              <a:buClr>
                <a:schemeClr val="dk1"/>
              </a:buClr>
              <a:buSzPct val="31428"/>
              <a:buFont typeface="Arial"/>
              <a:buNone/>
            </a:pPr>
            <a:r>
              <a:t/>
            </a:r>
            <a:endParaRPr sz="3500">
              <a:latin typeface="Arial"/>
              <a:ea typeface="Arial"/>
              <a:cs typeface="Arial"/>
              <a:sym typeface="Arial"/>
            </a:endParaRPr>
          </a:p>
          <a:p>
            <a:pPr indent="0" lvl="0" marL="0" rtl="0" algn="l">
              <a:spcBef>
                <a:spcPts val="800"/>
              </a:spcBef>
              <a:spcAft>
                <a:spcPts val="0"/>
              </a:spcAft>
              <a:buNone/>
            </a:pPr>
            <a:r>
              <a:t/>
            </a:r>
            <a:endParaRPr sz="2115">
              <a:latin typeface="Arial"/>
              <a:ea typeface="Arial"/>
              <a:cs typeface="Arial"/>
              <a:sym typeface="Arial"/>
            </a:endParaRPr>
          </a:p>
          <a:p>
            <a:pPr indent="0" lvl="0" marL="0" rtl="0" algn="l">
              <a:spcBef>
                <a:spcPts val="800"/>
              </a:spcBef>
              <a:spcAft>
                <a:spcPts val="0"/>
              </a:spcAft>
              <a:buNone/>
            </a:pPr>
            <a:r>
              <a:rPr lang="es" sz="2115">
                <a:latin typeface="Arial"/>
                <a:ea typeface="Arial"/>
                <a:cs typeface="Arial"/>
                <a:sym typeface="Arial"/>
              </a:rPr>
              <a:t>Fullan, M. (2020) El diablo está en los detalles (p. 37). Publicaciones SAGE. Edición de Kindle.</a:t>
            </a:r>
            <a:endParaRPr sz="715"/>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ED5"/>
        </a:solidFill>
      </p:bgPr>
    </p:bg>
    <p:spTree>
      <p:nvGrpSpPr>
        <p:cNvPr id="523" name="Shape 523"/>
        <p:cNvGrpSpPr/>
        <p:nvPr/>
      </p:nvGrpSpPr>
      <p:grpSpPr>
        <a:xfrm>
          <a:off x="0" y="0"/>
          <a:ext cx="0" cy="0"/>
          <a:chOff x="0" y="0"/>
          <a:chExt cx="0" cy="0"/>
        </a:xfrm>
      </p:grpSpPr>
      <p:pic>
        <p:nvPicPr>
          <p:cNvPr id="524" name="Google Shape;524;g106f8edbf36_0_1930"/>
          <p:cNvPicPr preferRelativeResize="0"/>
          <p:nvPr/>
        </p:nvPicPr>
        <p:blipFill rotWithShape="1">
          <a:blip r:embed="rId3">
            <a:alphaModFix/>
          </a:blip>
          <a:srcRect b="0" l="0" r="0" t="0"/>
          <a:stretch/>
        </p:blipFill>
        <p:spPr>
          <a:xfrm>
            <a:off x="5701482" y="1505366"/>
            <a:ext cx="4837493" cy="3826018"/>
          </a:xfrm>
          <a:prstGeom prst="rect">
            <a:avLst/>
          </a:prstGeom>
          <a:noFill/>
          <a:ln>
            <a:noFill/>
          </a:ln>
        </p:spPr>
      </p:pic>
      <p:pic>
        <p:nvPicPr>
          <p:cNvPr id="525" name="Google Shape;525;g106f8edbf36_0_1930"/>
          <p:cNvPicPr preferRelativeResize="0"/>
          <p:nvPr/>
        </p:nvPicPr>
        <p:blipFill rotWithShape="1">
          <a:blip r:embed="rId4">
            <a:alphaModFix/>
          </a:blip>
          <a:srcRect b="0" l="0" r="0" t="0"/>
          <a:stretch/>
        </p:blipFill>
        <p:spPr>
          <a:xfrm rot="-478596">
            <a:off x="-843569" y="-585428"/>
            <a:ext cx="5287544" cy="4528062"/>
          </a:xfrm>
          <a:prstGeom prst="rect">
            <a:avLst/>
          </a:prstGeom>
          <a:noFill/>
          <a:ln>
            <a:noFill/>
          </a:ln>
        </p:spPr>
      </p:pic>
      <p:pic>
        <p:nvPicPr>
          <p:cNvPr id="526" name="Google Shape;526;g106f8edbf36_0_1930"/>
          <p:cNvPicPr preferRelativeResize="0"/>
          <p:nvPr/>
        </p:nvPicPr>
        <p:blipFill rotWithShape="1">
          <a:blip r:embed="rId5">
            <a:alphaModFix/>
          </a:blip>
          <a:srcRect b="0" l="0" r="0" t="0"/>
          <a:stretch/>
        </p:blipFill>
        <p:spPr>
          <a:xfrm flipH="1" rot="-5400000">
            <a:off x="2944107" y="-726348"/>
            <a:ext cx="3756049" cy="6596195"/>
          </a:xfrm>
          <a:prstGeom prst="rect">
            <a:avLst/>
          </a:prstGeom>
          <a:noFill/>
          <a:ln>
            <a:noFill/>
          </a:ln>
        </p:spPr>
      </p:pic>
      <p:grpSp>
        <p:nvGrpSpPr>
          <p:cNvPr id="527" name="Google Shape;527;g106f8edbf36_0_1930"/>
          <p:cNvGrpSpPr/>
          <p:nvPr/>
        </p:nvGrpSpPr>
        <p:grpSpPr>
          <a:xfrm>
            <a:off x="1943983" y="1266006"/>
            <a:ext cx="5756288" cy="2483141"/>
            <a:chOff x="-673873" y="-1374138"/>
            <a:chExt cx="15350100" cy="6621710"/>
          </a:xfrm>
        </p:grpSpPr>
        <p:sp>
          <p:nvSpPr>
            <p:cNvPr id="528" name="Google Shape;528;g106f8edbf36_0_1930"/>
            <p:cNvSpPr txBox="1"/>
            <p:nvPr/>
          </p:nvSpPr>
          <p:spPr>
            <a:xfrm>
              <a:off x="174884" y="-1374138"/>
              <a:ext cx="14097000" cy="14460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1" lang="es" sz="3523">
                  <a:solidFill>
                    <a:srgbClr val="2E2F30"/>
                  </a:solidFill>
                  <a:latin typeface="Poppins"/>
                  <a:ea typeface="Poppins"/>
                  <a:cs typeface="Poppins"/>
                  <a:sym typeface="Poppins"/>
                </a:rPr>
                <a:t>Diseño Instruccional</a:t>
              </a:r>
              <a:endParaRPr/>
            </a:p>
          </p:txBody>
        </p:sp>
        <p:sp>
          <p:nvSpPr>
            <p:cNvPr id="529" name="Google Shape;529;g106f8edbf36_0_1930"/>
            <p:cNvSpPr txBox="1"/>
            <p:nvPr/>
          </p:nvSpPr>
          <p:spPr>
            <a:xfrm>
              <a:off x="-673873" y="1307072"/>
              <a:ext cx="15350100" cy="394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s" sz="2400">
                  <a:solidFill>
                    <a:schemeClr val="accent1"/>
                  </a:solidFill>
                  <a:latin typeface="Poppins Light"/>
                  <a:ea typeface="Poppins Light"/>
                  <a:cs typeface="Poppins Light"/>
                  <a:sym typeface="Poppins Light"/>
                </a:rPr>
                <a:t>Diplomado</a:t>
              </a:r>
              <a:br>
                <a:rPr b="1" lang="es" sz="2400">
                  <a:solidFill>
                    <a:schemeClr val="accent1"/>
                  </a:solidFill>
                  <a:latin typeface="Poppins Light"/>
                  <a:ea typeface="Poppins Light"/>
                  <a:cs typeface="Poppins Light"/>
                  <a:sym typeface="Poppins Light"/>
                </a:rPr>
              </a:br>
              <a:r>
                <a:rPr b="1" i="0" lang="es" sz="2400" u="none" cap="none" strike="noStrike">
                  <a:solidFill>
                    <a:schemeClr val="accent1"/>
                  </a:solidFill>
                  <a:latin typeface="Poppins Light"/>
                  <a:ea typeface="Poppins Light"/>
                  <a:cs typeface="Poppins Light"/>
                  <a:sym typeface="Poppins Light"/>
                </a:rPr>
                <a:t>ESTRATEGIAS DE ACOMPAÑAMIENTO A CENTROS EDUCATIVOS PARA EL APRENDIZAJE PROFUNDO</a:t>
              </a:r>
              <a:endParaRPr b="1" i="0" sz="1800" u="none" cap="none" strike="noStrike">
                <a:solidFill>
                  <a:schemeClr val="accent1"/>
                </a:solidFill>
                <a:latin typeface="Poppins Light"/>
                <a:ea typeface="Poppins Light"/>
                <a:cs typeface="Poppins Light"/>
                <a:sym typeface="Poppins Light"/>
              </a:endParaRPr>
            </a:p>
          </p:txBody>
        </p:sp>
      </p:grpSp>
      <p:pic>
        <p:nvPicPr>
          <p:cNvPr id="530" name="Google Shape;530;g106f8edbf36_0_1930"/>
          <p:cNvPicPr preferRelativeResize="0"/>
          <p:nvPr/>
        </p:nvPicPr>
        <p:blipFill rotWithShape="1">
          <a:blip r:embed="rId6">
            <a:alphaModFix/>
          </a:blip>
          <a:srcRect b="0" l="0" r="0" t="0"/>
          <a:stretch/>
        </p:blipFill>
        <p:spPr>
          <a:xfrm>
            <a:off x="7227122" y="92674"/>
            <a:ext cx="643148" cy="601051"/>
          </a:xfrm>
          <a:prstGeom prst="rect">
            <a:avLst/>
          </a:prstGeom>
          <a:noFill/>
          <a:ln>
            <a:noFill/>
          </a:ln>
        </p:spPr>
      </p:pic>
      <p:pic>
        <p:nvPicPr>
          <p:cNvPr id="531" name="Google Shape;531;g106f8edbf36_0_1930"/>
          <p:cNvPicPr preferRelativeResize="0"/>
          <p:nvPr/>
        </p:nvPicPr>
        <p:blipFill rotWithShape="1">
          <a:blip r:embed="rId7">
            <a:alphaModFix/>
          </a:blip>
          <a:srcRect b="0" l="0" r="0" t="0"/>
          <a:stretch/>
        </p:blipFill>
        <p:spPr>
          <a:xfrm>
            <a:off x="1595304" y="4507600"/>
            <a:ext cx="409802" cy="382979"/>
          </a:xfrm>
          <a:prstGeom prst="rect">
            <a:avLst/>
          </a:prstGeom>
          <a:noFill/>
          <a:ln>
            <a:noFill/>
          </a:ln>
        </p:spPr>
      </p:pic>
      <p:pic>
        <p:nvPicPr>
          <p:cNvPr id="532" name="Google Shape;532;g106f8edbf36_0_1930"/>
          <p:cNvPicPr preferRelativeResize="0"/>
          <p:nvPr/>
        </p:nvPicPr>
        <p:blipFill rotWithShape="1">
          <a:blip r:embed="rId8">
            <a:alphaModFix/>
          </a:blip>
          <a:srcRect b="0" l="0" r="0" t="0"/>
          <a:stretch/>
        </p:blipFill>
        <p:spPr>
          <a:xfrm>
            <a:off x="6612601" y="252920"/>
            <a:ext cx="409802" cy="3829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
          <p:cNvSpPr txBox="1"/>
          <p:nvPr>
            <p:ph type="title"/>
          </p:nvPr>
        </p:nvSpPr>
        <p:spPr>
          <a:xfrm>
            <a:off x="1187155" y="434824"/>
            <a:ext cx="7936637" cy="99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s" sz="3600"/>
              <a:t>Foco de Impacto del Diplomado de Acompañamiento</a:t>
            </a:r>
            <a:endParaRPr/>
          </a:p>
        </p:txBody>
      </p:sp>
      <p:cxnSp>
        <p:nvCxnSpPr>
          <p:cNvPr id="538" name="Google Shape;538;p5"/>
          <p:cNvCxnSpPr/>
          <p:nvPr/>
        </p:nvCxnSpPr>
        <p:spPr>
          <a:xfrm rot="10800000">
            <a:off x="5155474" y="2542903"/>
            <a:ext cx="1550126" cy="0"/>
          </a:xfrm>
          <a:prstGeom prst="straightConnector1">
            <a:avLst/>
          </a:prstGeom>
          <a:noFill/>
          <a:ln cap="flat" cmpd="sng" w="9525">
            <a:solidFill>
              <a:schemeClr val="accent5"/>
            </a:solidFill>
            <a:prstDash val="dash"/>
            <a:round/>
            <a:headEnd len="sm" w="sm" type="none"/>
            <a:tailEnd len="sm" w="sm" type="none"/>
          </a:ln>
        </p:spPr>
      </p:cxnSp>
      <p:pic>
        <p:nvPicPr>
          <p:cNvPr id="539" name="Google Shape;539;p5"/>
          <p:cNvPicPr preferRelativeResize="0"/>
          <p:nvPr/>
        </p:nvPicPr>
        <p:blipFill rotWithShape="1">
          <a:blip r:embed="rId3">
            <a:alphaModFix/>
          </a:blip>
          <a:srcRect b="0" l="0" r="0" t="25959"/>
          <a:stretch/>
        </p:blipFill>
        <p:spPr>
          <a:xfrm>
            <a:off x="1390766" y="2222473"/>
            <a:ext cx="7320708" cy="2082800"/>
          </a:xfrm>
          <a:prstGeom prst="rect">
            <a:avLst/>
          </a:prstGeom>
          <a:noFill/>
          <a:ln>
            <a:noFill/>
          </a:ln>
        </p:spPr>
      </p:pic>
      <p:sp>
        <p:nvSpPr>
          <p:cNvPr id="540" name="Google Shape;540;p5"/>
          <p:cNvSpPr/>
          <p:nvPr/>
        </p:nvSpPr>
        <p:spPr>
          <a:xfrm rot="5400000">
            <a:off x="3175361" y="2870563"/>
            <a:ext cx="254001" cy="2564673"/>
          </a:xfrm>
          <a:prstGeom prst="rightBrace">
            <a:avLst>
              <a:gd fmla="val 8333" name="adj1"/>
              <a:gd fmla="val 50000" name="adj2"/>
            </a:avLst>
          </a:prstGeom>
          <a:noFill/>
          <a:ln cap="flat" cmpd="sng" w="28575">
            <a:solidFill>
              <a:srgbClr val="F28E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41" name="Google Shape;541;p5"/>
          <p:cNvSpPr/>
          <p:nvPr/>
        </p:nvSpPr>
        <p:spPr>
          <a:xfrm>
            <a:off x="2076086" y="4279900"/>
            <a:ext cx="266101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Relación de acompañamiento y apoyo entre nivel intermedio y equipo directivo. </a:t>
            </a:r>
            <a:endParaRPr b="0" i="0" sz="1400" u="none" cap="none" strike="noStrike">
              <a:solidFill>
                <a:srgbClr val="000000"/>
              </a:solidFill>
              <a:latin typeface="Arial"/>
              <a:ea typeface="Arial"/>
              <a:cs typeface="Arial"/>
              <a:sym typeface="Arial"/>
            </a:endParaRPr>
          </a:p>
        </p:txBody>
      </p:sp>
      <p:sp>
        <p:nvSpPr>
          <p:cNvPr id="542" name="Google Shape;542;p5"/>
          <p:cNvSpPr txBox="1"/>
          <p:nvPr/>
        </p:nvSpPr>
        <p:spPr>
          <a:xfrm>
            <a:off x="7416800" y="4165599"/>
            <a:ext cx="15113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Aprendizaje y trayectorias de vida</a:t>
            </a:r>
            <a:endParaRPr b="0" i="0" sz="1400" u="none" cap="none" strike="noStrike">
              <a:solidFill>
                <a:srgbClr val="000000"/>
              </a:solidFill>
              <a:latin typeface="Arial"/>
              <a:ea typeface="Arial"/>
              <a:cs typeface="Arial"/>
              <a:sym typeface="Arial"/>
            </a:endParaRPr>
          </a:p>
        </p:txBody>
      </p:sp>
      <p:pic>
        <p:nvPicPr>
          <p:cNvPr id="543" name="Google Shape;543;p5"/>
          <p:cNvPicPr preferRelativeResize="0"/>
          <p:nvPr/>
        </p:nvPicPr>
        <p:blipFill rotWithShape="1">
          <a:blip r:embed="rId4">
            <a:alphaModFix/>
          </a:blip>
          <a:srcRect b="0" l="0" r="0" t="0"/>
          <a:stretch/>
        </p:blipFill>
        <p:spPr>
          <a:xfrm>
            <a:off x="344557" y="1865376"/>
            <a:ext cx="5824595" cy="2439897"/>
          </a:xfrm>
          <a:prstGeom prst="rect">
            <a:avLst/>
          </a:prstGeom>
          <a:noFill/>
          <a:ln>
            <a:noFill/>
          </a:ln>
        </p:spPr>
      </p:pic>
      <p:sp>
        <p:nvSpPr>
          <p:cNvPr id="544" name="Google Shape;544;p5"/>
          <p:cNvSpPr txBox="1"/>
          <p:nvPr/>
        </p:nvSpPr>
        <p:spPr>
          <a:xfrm>
            <a:off x="2411737" y="2940392"/>
            <a:ext cx="1087368" cy="276999"/>
          </a:xfrm>
          <a:prstGeom prst="rect">
            <a:avLst/>
          </a:prstGeom>
          <a:solidFill>
            <a:schemeClr val="lt1"/>
          </a:solid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26207D"/>
                </a:solidFill>
                <a:latin typeface="Open Sans"/>
                <a:ea typeface="Open Sans"/>
                <a:cs typeface="Open Sans"/>
                <a:sym typeface="Open Sans"/>
              </a:rPr>
              <a:t>INTERMEDIO</a:t>
            </a:r>
            <a:endParaRPr b="1" i="0" sz="1600" u="none" cap="none" strike="noStrike">
              <a:solidFill>
                <a:srgbClr val="26207D"/>
              </a:solidFill>
              <a:latin typeface="Open Sans"/>
              <a:ea typeface="Open Sans"/>
              <a:cs typeface="Open Sans"/>
              <a:sym typeface="Open Sans"/>
            </a:endParaRPr>
          </a:p>
        </p:txBody>
      </p:sp>
      <p:pic>
        <p:nvPicPr>
          <p:cNvPr id="545" name="Google Shape;545;p5"/>
          <p:cNvPicPr preferRelativeResize="0"/>
          <p:nvPr/>
        </p:nvPicPr>
        <p:blipFill rotWithShape="1">
          <a:blip r:embed="rId5">
            <a:alphaModFix/>
          </a:blip>
          <a:srcRect b="0" l="0" r="0" t="0"/>
          <a:stretch/>
        </p:blipFill>
        <p:spPr>
          <a:xfrm rot="6372918">
            <a:off x="2998509" y="1126466"/>
            <a:ext cx="2408199" cy="209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aphicFrame>
        <p:nvGraphicFramePr>
          <p:cNvPr id="550" name="Google Shape;550;g106f8edbf36_0_709"/>
          <p:cNvGraphicFramePr/>
          <p:nvPr/>
        </p:nvGraphicFramePr>
        <p:xfrm>
          <a:off x="1448250" y="1473976"/>
          <a:ext cx="3000000" cy="3000000"/>
        </p:xfrm>
        <a:graphic>
          <a:graphicData uri="http://schemas.openxmlformats.org/drawingml/2006/table">
            <a:tbl>
              <a:tblPr bandRow="1" firstCol="1" firstRow="1">
                <a:noFill/>
                <a:tableStyleId>{90489EA0-00F3-4049-9146-385B7E77E8D8}</a:tableStyleId>
              </a:tblPr>
              <a:tblGrid>
                <a:gridCol w="2090725"/>
                <a:gridCol w="4976350"/>
              </a:tblGrid>
              <a:tr h="754375">
                <a:tc>
                  <a:txBody>
                    <a:bodyPr/>
                    <a:lstStyle/>
                    <a:p>
                      <a:pPr indent="0" lvl="0" marL="0" marR="0" rtl="0" algn="ctr">
                        <a:lnSpc>
                          <a:spcPct val="115000"/>
                        </a:lnSpc>
                        <a:spcBef>
                          <a:spcPts val="0"/>
                        </a:spcBef>
                        <a:spcAft>
                          <a:spcPts val="0"/>
                        </a:spcAft>
                        <a:buClr>
                          <a:srgbClr val="000000"/>
                        </a:buClr>
                        <a:buSzPts val="1500"/>
                        <a:buFont typeface="Arial"/>
                        <a:buNone/>
                      </a:pPr>
                      <a:r>
                        <a:rPr lang="es" sz="1500" u="none" cap="none" strike="noStrike">
                          <a:latin typeface="Poppins"/>
                          <a:ea typeface="Poppins"/>
                          <a:cs typeface="Poppins"/>
                          <a:sym typeface="Poppins"/>
                        </a:rPr>
                        <a:t>Participantes seleccionados</a:t>
                      </a:r>
                      <a:endParaRPr sz="1500" u="none" cap="none" strike="noStrike">
                        <a:solidFill>
                          <a:srgbClr val="000000"/>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marR="0" rtl="0" algn="ctr">
                        <a:lnSpc>
                          <a:spcPct val="115000"/>
                        </a:lnSpc>
                        <a:spcBef>
                          <a:spcPts val="0"/>
                        </a:spcBef>
                        <a:spcAft>
                          <a:spcPts val="0"/>
                        </a:spcAft>
                        <a:buClr>
                          <a:srgbClr val="000000"/>
                        </a:buClr>
                        <a:buSzPts val="1500"/>
                        <a:buFont typeface="Calibri"/>
                        <a:buNone/>
                      </a:pPr>
                      <a:r>
                        <a:rPr lang="es" sz="2000" u="none" cap="none" strike="noStrike">
                          <a:solidFill>
                            <a:schemeClr val="dk1"/>
                          </a:solidFill>
                          <a:latin typeface="Calibri"/>
                          <a:ea typeface="Calibri"/>
                          <a:cs typeface="Calibri"/>
                          <a:sym typeface="Calibri"/>
                        </a:rPr>
                        <a:t>77 </a:t>
                      </a:r>
                      <a:r>
                        <a:rPr b="0" lang="es" sz="2000" u="none" cap="none" strike="noStrike">
                          <a:solidFill>
                            <a:schemeClr val="dk1"/>
                          </a:solidFill>
                          <a:latin typeface="Calibri"/>
                          <a:ea typeface="Calibri"/>
                          <a:cs typeface="Calibri"/>
                          <a:sym typeface="Calibri"/>
                        </a:rPr>
                        <a:t>participantes de la</a:t>
                      </a:r>
                      <a:r>
                        <a:rPr lang="es" sz="2000" u="none" cap="none" strike="noStrike">
                          <a:solidFill>
                            <a:schemeClr val="dk1"/>
                          </a:solidFill>
                          <a:latin typeface="Calibri"/>
                          <a:ea typeface="Calibri"/>
                          <a:cs typeface="Calibri"/>
                          <a:sym typeface="Calibri"/>
                        </a:rPr>
                        <a:t> Unidad de Apoyo Técnico Pedagógica </a:t>
                      </a:r>
                      <a:r>
                        <a:rPr b="0" lang="es" sz="2000" u="none" cap="none" strike="noStrike">
                          <a:solidFill>
                            <a:schemeClr val="dk1"/>
                          </a:solidFill>
                          <a:latin typeface="Calibri"/>
                          <a:ea typeface="Calibri"/>
                          <a:cs typeface="Calibri"/>
                          <a:sym typeface="Calibri"/>
                        </a:rPr>
                        <a:t>de los Servicios Locales de </a:t>
                      </a:r>
                      <a:r>
                        <a:rPr b="0" lang="es" sz="2000" u="none" cap="none" strike="noStrike">
                          <a:solidFill>
                            <a:srgbClr val="000000"/>
                          </a:solidFill>
                          <a:latin typeface="Calibri"/>
                          <a:ea typeface="Calibri"/>
                          <a:cs typeface="Calibri"/>
                          <a:sym typeface="Calibri"/>
                        </a:rPr>
                        <a:t>Educación</a:t>
                      </a:r>
                      <a:r>
                        <a:rPr b="0" lang="es" sz="2000" u="none" cap="none" strike="noStrike">
                          <a:solidFill>
                            <a:schemeClr val="dk1"/>
                          </a:solidFill>
                          <a:latin typeface="Calibri"/>
                          <a:ea typeface="Calibri"/>
                          <a:cs typeface="Calibri"/>
                          <a:sym typeface="Calibri"/>
                        </a:rPr>
                        <a:t> Pública</a:t>
                      </a:r>
                      <a:r>
                        <a:rPr b="0" lang="es" sz="2000" u="none" cap="none" strike="noStrike">
                          <a:solidFill>
                            <a:srgbClr val="000000"/>
                          </a:solidFill>
                          <a:latin typeface="Calibri"/>
                          <a:ea typeface="Calibri"/>
                          <a:cs typeface="Calibri"/>
                          <a:sym typeface="Calibri"/>
                        </a:rPr>
                        <a:t> (62% </a:t>
                      </a:r>
                      <a:r>
                        <a:rPr b="0" lang="es" sz="2000">
                          <a:solidFill>
                            <a:srgbClr val="000000"/>
                          </a:solidFill>
                          <a:latin typeface="Calibri"/>
                          <a:ea typeface="Calibri"/>
                          <a:cs typeface="Calibri"/>
                          <a:sym typeface="Calibri"/>
                        </a:rPr>
                        <a:t>asesores)</a:t>
                      </a:r>
                      <a:endParaRPr b="0" sz="2000" u="none" cap="none" strike="noStrike">
                        <a:solidFill>
                          <a:srgbClr val="000000"/>
                        </a:solidFill>
                        <a:latin typeface="Calibri"/>
                        <a:ea typeface="Calibri"/>
                        <a:cs typeface="Calibri"/>
                        <a:sym typeface="Calibri"/>
                      </a:endParaRPr>
                    </a:p>
                  </a:txBody>
                  <a:tcPr marT="0" marB="0" marR="36075" marL="36075" anchor="ctr">
                    <a:lnB cap="flat" cmpd="sng" w="9525">
                      <a:solidFill>
                        <a:schemeClr val="lt1"/>
                      </a:solidFill>
                      <a:prstDash val="solid"/>
                      <a:round/>
                      <a:headEnd len="sm" w="sm" type="none"/>
                      <a:tailEnd len="sm" w="sm" type="none"/>
                    </a:lnB>
                    <a:solidFill>
                      <a:schemeClr val="lt2"/>
                    </a:solidFill>
                  </a:tcPr>
                </a:tc>
              </a:tr>
              <a:tr h="554000">
                <a:tc>
                  <a:txBody>
                    <a:bodyPr/>
                    <a:lstStyle/>
                    <a:p>
                      <a:pPr indent="0" lvl="0" marL="0" marR="0" rtl="0" algn="ctr">
                        <a:lnSpc>
                          <a:spcPct val="115000"/>
                        </a:lnSpc>
                        <a:spcBef>
                          <a:spcPts val="0"/>
                        </a:spcBef>
                        <a:spcAft>
                          <a:spcPts val="0"/>
                        </a:spcAft>
                        <a:buClr>
                          <a:srgbClr val="000000"/>
                        </a:buClr>
                        <a:buSzPts val="1500"/>
                        <a:buFont typeface="Arial"/>
                        <a:buNone/>
                      </a:pPr>
                      <a:r>
                        <a:rPr lang="es" sz="1500" u="none" cap="none" strike="noStrike">
                          <a:solidFill>
                            <a:schemeClr val="lt1"/>
                          </a:solidFill>
                          <a:latin typeface="Poppins"/>
                          <a:ea typeface="Poppins"/>
                          <a:cs typeface="Poppins"/>
                          <a:sym typeface="Poppins"/>
                        </a:rPr>
                        <a:t>Modalidad</a:t>
                      </a:r>
                      <a:endParaRPr sz="1100" u="none" cap="none" strike="noStrike">
                        <a:latin typeface="Poppins"/>
                        <a:ea typeface="Poppins"/>
                        <a:cs typeface="Poppins"/>
                        <a:sym typeface="Poppins"/>
                      </a:endParaRPr>
                    </a:p>
                  </a:txBody>
                  <a:tcPr marT="0" marB="0" marR="36075" marL="36075" anchor="ctr">
                    <a:lnT cap="flat" cmpd="sng" w="9525">
                      <a:solidFill>
                        <a:schemeClr val="lt1"/>
                      </a:solidFill>
                      <a:prstDash val="solid"/>
                      <a:round/>
                      <a:headEnd len="sm" w="sm" type="none"/>
                      <a:tailEnd len="sm" w="sm" type="none"/>
                    </a:lnT>
                    <a:solidFill>
                      <a:srgbClr val="43BEAA"/>
                    </a:solidFill>
                  </a:tcPr>
                </a:tc>
                <a:tc>
                  <a:txBody>
                    <a:bodyPr/>
                    <a:lstStyle/>
                    <a:p>
                      <a:pPr indent="0" lvl="0" marL="0" marR="0" rtl="0" algn="ctr">
                        <a:lnSpc>
                          <a:spcPct val="115000"/>
                        </a:lnSpc>
                        <a:spcBef>
                          <a:spcPts val="0"/>
                        </a:spcBef>
                        <a:spcAft>
                          <a:spcPts val="0"/>
                        </a:spcAft>
                        <a:buClr>
                          <a:schemeClr val="dk1"/>
                        </a:buClr>
                        <a:buSzPts val="1500"/>
                        <a:buFont typeface="Calibri"/>
                        <a:buNone/>
                      </a:pPr>
                      <a:r>
                        <a:rPr lang="es" sz="2000" u="none" cap="none" strike="noStrike">
                          <a:solidFill>
                            <a:schemeClr val="dk1"/>
                          </a:solidFill>
                          <a:latin typeface="Calibri"/>
                          <a:ea typeface="Calibri"/>
                          <a:cs typeface="Calibri"/>
                          <a:sym typeface="Calibri"/>
                        </a:rPr>
                        <a:t>100% Online </a:t>
                      </a:r>
                      <a:endParaRPr sz="1600" u="none" cap="none" strike="noStrike">
                        <a:latin typeface="Calibri"/>
                        <a:ea typeface="Calibri"/>
                        <a:cs typeface="Calibri"/>
                        <a:sym typeface="Calibri"/>
                      </a:endParaRPr>
                    </a:p>
                  </a:txBody>
                  <a:tcPr marT="0" marB="0" marR="36075" marL="36075" anchor="ctr">
                    <a:lnT cap="flat" cmpd="sng" w="9525">
                      <a:solidFill>
                        <a:schemeClr val="lt1"/>
                      </a:solidFill>
                      <a:prstDash val="solid"/>
                      <a:round/>
                      <a:headEnd len="sm" w="sm" type="none"/>
                      <a:tailEnd len="sm" w="sm" type="none"/>
                    </a:lnT>
                  </a:tcPr>
                </a:tc>
              </a:tr>
              <a:tr h="491500">
                <a:tc>
                  <a:txBody>
                    <a:bodyPr/>
                    <a:lstStyle/>
                    <a:p>
                      <a:pPr indent="0" lvl="0" marL="0" marR="0" rtl="0" algn="ctr">
                        <a:lnSpc>
                          <a:spcPct val="115000"/>
                        </a:lnSpc>
                        <a:spcBef>
                          <a:spcPts val="0"/>
                        </a:spcBef>
                        <a:spcAft>
                          <a:spcPts val="0"/>
                        </a:spcAft>
                        <a:buClr>
                          <a:srgbClr val="000000"/>
                        </a:buClr>
                        <a:buSzPts val="1500"/>
                        <a:buFont typeface="Arial"/>
                        <a:buNone/>
                      </a:pPr>
                      <a:r>
                        <a:rPr lang="es" sz="1500" u="none" cap="none" strike="noStrike">
                          <a:latin typeface="Poppins"/>
                          <a:ea typeface="Poppins"/>
                          <a:cs typeface="Poppins"/>
                          <a:sym typeface="Poppins"/>
                        </a:rPr>
                        <a:t>Número de horas</a:t>
                      </a:r>
                      <a:endParaRPr sz="1500" u="none" cap="none" strike="noStrike">
                        <a:solidFill>
                          <a:srgbClr val="000000"/>
                        </a:solidFill>
                        <a:latin typeface="Poppins"/>
                        <a:ea typeface="Poppins"/>
                        <a:cs typeface="Poppins"/>
                        <a:sym typeface="Poppins"/>
                      </a:endParaRPr>
                    </a:p>
                  </a:txBody>
                  <a:tcPr marT="0" marB="0" marR="36075" marL="36075" anchor="ctr">
                    <a:solidFill>
                      <a:srgbClr val="43BEAA"/>
                    </a:solidFill>
                  </a:tcPr>
                </a:tc>
                <a:tc>
                  <a:txBody>
                    <a:bodyPr/>
                    <a:lstStyle/>
                    <a:p>
                      <a:pPr indent="0" lvl="0" marL="0" marR="0" rtl="0" algn="ctr">
                        <a:lnSpc>
                          <a:spcPct val="115000"/>
                        </a:lnSpc>
                        <a:spcBef>
                          <a:spcPts val="0"/>
                        </a:spcBef>
                        <a:spcAft>
                          <a:spcPts val="0"/>
                        </a:spcAft>
                        <a:buClr>
                          <a:srgbClr val="000000"/>
                        </a:buClr>
                        <a:buSzPts val="1500"/>
                        <a:buFont typeface="Calibri"/>
                        <a:buNone/>
                      </a:pPr>
                      <a:r>
                        <a:rPr lang="es" sz="2000" u="none" cap="none" strike="noStrike">
                          <a:latin typeface="Calibri"/>
                          <a:ea typeface="Calibri"/>
                          <a:cs typeface="Calibri"/>
                          <a:sym typeface="Calibri"/>
                          <a:extLst>
                            <a:ext uri="http://customooxmlschemas.google.com/">
                              <go:slidesCustomData xmlns:go="http://customooxmlschemas.google.com/" textRoundtripDataId="0"/>
                            </a:ext>
                          </a:extLst>
                        </a:rPr>
                        <a:t>85 horas</a:t>
                      </a:r>
                      <a:r>
                        <a:rPr lang="es" sz="2000" u="none" cap="none" strike="noStrike">
                          <a:latin typeface="Calibri"/>
                          <a:ea typeface="Calibri"/>
                          <a:cs typeface="Calibri"/>
                          <a:sym typeface="Calibri"/>
                        </a:rPr>
                        <a:t> cronológicas</a:t>
                      </a:r>
                      <a:endParaRPr sz="2000" u="none" cap="none" strike="noStrike">
                        <a:solidFill>
                          <a:srgbClr val="000000"/>
                        </a:solidFill>
                        <a:latin typeface="Calibri"/>
                        <a:ea typeface="Calibri"/>
                        <a:cs typeface="Calibri"/>
                        <a:sym typeface="Calibri"/>
                      </a:endParaRPr>
                    </a:p>
                  </a:txBody>
                  <a:tcPr marT="0" marB="0" marR="36075" marL="36075" anchor="ctr"/>
                </a:tc>
              </a:tr>
              <a:tr h="491500">
                <a:tc>
                  <a:txBody>
                    <a:bodyPr/>
                    <a:lstStyle/>
                    <a:p>
                      <a:pPr indent="0" lvl="0" marL="0" marR="0" rtl="0" algn="ctr">
                        <a:lnSpc>
                          <a:spcPct val="115000"/>
                        </a:lnSpc>
                        <a:spcBef>
                          <a:spcPts val="0"/>
                        </a:spcBef>
                        <a:spcAft>
                          <a:spcPts val="0"/>
                        </a:spcAft>
                        <a:buClr>
                          <a:srgbClr val="000000"/>
                        </a:buClr>
                        <a:buSzPts val="1500"/>
                        <a:buFont typeface="Arial"/>
                        <a:buNone/>
                      </a:pPr>
                      <a:r>
                        <a:rPr lang="es" sz="1500" u="none" cap="none" strike="noStrike">
                          <a:latin typeface="Poppins"/>
                          <a:ea typeface="Poppins"/>
                          <a:cs typeface="Poppins"/>
                          <a:sym typeface="Poppins"/>
                        </a:rPr>
                        <a:t>Duración</a:t>
                      </a:r>
                      <a:endParaRPr sz="1500" u="none" cap="none" strike="noStrike">
                        <a:latin typeface="Poppins"/>
                        <a:ea typeface="Poppins"/>
                        <a:cs typeface="Poppins"/>
                        <a:sym typeface="Poppins"/>
                      </a:endParaRPr>
                    </a:p>
                  </a:txBody>
                  <a:tcPr marT="0" marB="0" marR="36075" marL="36075" anchor="ctr">
                    <a:solidFill>
                      <a:srgbClr val="43BEAA"/>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s" sz="2000" u="none" cap="none" strike="noStrike">
                          <a:latin typeface="Calibri"/>
                          <a:ea typeface="Calibri"/>
                          <a:cs typeface="Calibri"/>
                          <a:sym typeface="Calibri"/>
                        </a:rPr>
                        <a:t>20 semanas</a:t>
                      </a:r>
                      <a:endParaRPr sz="2000" u="none" cap="none" strike="noStrike">
                        <a:latin typeface="Calibri"/>
                        <a:ea typeface="Calibri"/>
                        <a:cs typeface="Calibri"/>
                        <a:sym typeface="Calibri"/>
                      </a:endParaRPr>
                    </a:p>
                  </a:txBody>
                  <a:tcPr marT="0" marB="0" marR="36075" marL="36075" anchor="ctr"/>
                </a:tc>
              </a:tr>
              <a:tr h="491500">
                <a:tc>
                  <a:txBody>
                    <a:bodyPr/>
                    <a:lstStyle/>
                    <a:p>
                      <a:pPr indent="0" lvl="0" marL="0" marR="0" rtl="0" algn="ctr">
                        <a:lnSpc>
                          <a:spcPct val="115000"/>
                        </a:lnSpc>
                        <a:spcBef>
                          <a:spcPts val="0"/>
                        </a:spcBef>
                        <a:spcAft>
                          <a:spcPts val="0"/>
                        </a:spcAft>
                        <a:buClr>
                          <a:srgbClr val="000000"/>
                        </a:buClr>
                        <a:buSzPts val="1400"/>
                        <a:buFont typeface="Arial"/>
                        <a:buNone/>
                      </a:pPr>
                      <a:r>
                        <a:rPr lang="es" sz="1400" u="none" cap="none" strike="noStrike">
                          <a:latin typeface="Poppins"/>
                          <a:ea typeface="Poppins"/>
                          <a:cs typeface="Poppins"/>
                          <a:sym typeface="Poppins"/>
                        </a:rPr>
                        <a:t>Inversión de tiempo semanal</a:t>
                      </a:r>
                      <a:endParaRPr sz="1400" u="none" cap="none" strike="noStrike">
                        <a:latin typeface="Poppins"/>
                        <a:ea typeface="Poppins"/>
                        <a:cs typeface="Poppins"/>
                        <a:sym typeface="Poppins"/>
                      </a:endParaRPr>
                    </a:p>
                  </a:txBody>
                  <a:tcPr marT="0" marB="0" marR="36075" marL="36075" anchor="ctr">
                    <a:solidFill>
                      <a:srgbClr val="43BEAA"/>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lang="es" sz="2000" u="none" cap="none" strike="noStrike">
                          <a:latin typeface="Calibri"/>
                          <a:ea typeface="Calibri"/>
                          <a:cs typeface="Calibri"/>
                          <a:sym typeface="Calibri"/>
                        </a:rPr>
                        <a:t>4 horas</a:t>
                      </a:r>
                      <a:endParaRPr sz="2000" u="none" cap="none" strike="noStrike">
                        <a:latin typeface="Calibri"/>
                        <a:ea typeface="Calibri"/>
                        <a:cs typeface="Calibri"/>
                        <a:sym typeface="Calibri"/>
                      </a:endParaRPr>
                    </a:p>
                  </a:txBody>
                  <a:tcPr marT="0" marB="0" marR="36075" marL="36075" anchor="ctr"/>
                </a:tc>
              </a:tr>
            </a:tbl>
          </a:graphicData>
        </a:graphic>
      </p:graphicFrame>
      <p:sp>
        <p:nvSpPr>
          <p:cNvPr id="551" name="Google Shape;551;g106f8edbf36_0_709"/>
          <p:cNvSpPr txBox="1"/>
          <p:nvPr>
            <p:ph idx="4294967295" type="title"/>
          </p:nvPr>
        </p:nvSpPr>
        <p:spPr>
          <a:xfrm>
            <a:off x="1279326" y="273850"/>
            <a:ext cx="72360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s">
                <a:solidFill>
                  <a:schemeClr val="accent3"/>
                </a:solidFill>
              </a:rPr>
              <a:t>Aspectos generales</a:t>
            </a:r>
            <a:endParaRPr>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9"/>
          <p:cNvSpPr txBox="1"/>
          <p:nvPr>
            <p:ph type="ctrTitle"/>
          </p:nvPr>
        </p:nvSpPr>
        <p:spPr>
          <a:xfrm>
            <a:off x="1376715" y="2481095"/>
            <a:ext cx="7382971" cy="1790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2800"/>
              <a:buFont typeface="Poppins"/>
              <a:buNone/>
            </a:pPr>
            <a:r>
              <a:rPr lang="es" sz="2800">
                <a:solidFill>
                  <a:schemeClr val="dk1"/>
                </a:solidFill>
              </a:rPr>
              <a:t>Potenciar capacidades de los profesionales del nivel intermedio para desarrolla</a:t>
            </a:r>
            <a:r>
              <a:rPr lang="es" sz="2800">
                <a:solidFill>
                  <a:schemeClr val="dk1"/>
                </a:solidFill>
                <a:extLst>
                  <a:ext uri="http://customooxmlschemas.google.com/">
                    <go:slidesCustomData xmlns:go="http://customooxmlschemas.google.com/" textRoundtripDataId="1"/>
                  </a:ext>
                </a:extLst>
              </a:rPr>
              <a:t>r</a:t>
            </a:r>
            <a:r>
              <a:rPr lang="es" sz="2800">
                <a:solidFill>
                  <a:schemeClr val="dk1"/>
                </a:solidFill>
              </a:rPr>
              <a:t> un </a:t>
            </a:r>
            <a:r>
              <a:rPr b="1" lang="es" sz="2800">
                <a:solidFill>
                  <a:schemeClr val="dk1"/>
                </a:solidFill>
              </a:rPr>
              <a:t>acompañamiento pedagógico efectivo </a:t>
            </a:r>
            <a:r>
              <a:rPr lang="es" sz="2800">
                <a:solidFill>
                  <a:schemeClr val="dk1"/>
                </a:solidFill>
              </a:rPr>
              <a:t>a equipos directivos de centros escolares del territorio, que promueva </a:t>
            </a:r>
            <a:r>
              <a:rPr b="1" lang="es" sz="2800">
                <a:solidFill>
                  <a:schemeClr val="dk1"/>
                </a:solidFill>
              </a:rPr>
              <a:t>condiciones para el aprendizaje profundo </a:t>
            </a:r>
            <a:r>
              <a:rPr lang="es" sz="2800">
                <a:solidFill>
                  <a:schemeClr val="dk1"/>
                </a:solidFill>
              </a:rPr>
              <a:t>de toda la comunidad educativa.</a:t>
            </a:r>
            <a:r>
              <a:rPr lang="es" sz="3200">
                <a:solidFill>
                  <a:schemeClr val="dk2"/>
                </a:solidFill>
              </a:rPr>
              <a:t> </a:t>
            </a:r>
            <a:endParaRPr>
              <a:solidFill>
                <a:schemeClr val="dk2"/>
              </a:solidFill>
            </a:endParaRPr>
          </a:p>
        </p:txBody>
      </p:sp>
      <p:sp>
        <p:nvSpPr>
          <p:cNvPr id="557" name="Google Shape;557;p9"/>
          <p:cNvSpPr txBox="1"/>
          <p:nvPr/>
        </p:nvSpPr>
        <p:spPr>
          <a:xfrm>
            <a:off x="3679500" y="413278"/>
            <a:ext cx="27774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0" i="0" lang="es" sz="2600" u="none" cap="none" strike="noStrike">
                <a:solidFill>
                  <a:schemeClr val="accent2"/>
                </a:solidFill>
                <a:latin typeface="Mansalva"/>
                <a:ea typeface="Mansalva"/>
                <a:cs typeface="Mansalva"/>
                <a:sym typeface="Mansalva"/>
              </a:rPr>
              <a:t>Objetivo General</a:t>
            </a:r>
            <a:endParaRPr b="0" i="0" sz="2600" u="none" cap="none" strike="noStrike">
              <a:solidFill>
                <a:schemeClr val="accent2"/>
              </a:solidFill>
              <a:latin typeface="Mansalva"/>
              <a:ea typeface="Mansalva"/>
              <a:cs typeface="Mansalva"/>
              <a:sym typeface="Mansal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106f8edbf36_0_1194"/>
          <p:cNvSpPr txBox="1"/>
          <p:nvPr>
            <p:ph type="title"/>
          </p:nvPr>
        </p:nvSpPr>
        <p:spPr>
          <a:xfrm>
            <a:off x="629841" y="0"/>
            <a:ext cx="2949300" cy="1200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s">
                <a:solidFill>
                  <a:srgbClr val="43BEAA"/>
                </a:solidFill>
                <a:latin typeface="Poppins"/>
                <a:ea typeface="Poppins"/>
                <a:cs typeface="Poppins"/>
                <a:sym typeface="Poppins"/>
              </a:rPr>
              <a:t>Objetivos</a:t>
            </a:r>
            <a:br>
              <a:rPr b="1" lang="es">
                <a:solidFill>
                  <a:srgbClr val="43BEAA"/>
                </a:solidFill>
                <a:latin typeface="Poppins"/>
                <a:ea typeface="Poppins"/>
                <a:cs typeface="Poppins"/>
                <a:sym typeface="Poppins"/>
              </a:rPr>
            </a:br>
            <a:r>
              <a:rPr b="1" lang="es">
                <a:solidFill>
                  <a:srgbClr val="43BEAA"/>
                </a:solidFill>
                <a:latin typeface="Poppins"/>
                <a:ea typeface="Poppins"/>
                <a:cs typeface="Poppins"/>
                <a:sym typeface="Poppins"/>
              </a:rPr>
              <a:t>transversales</a:t>
            </a:r>
            <a:endParaRPr b="1">
              <a:solidFill>
                <a:srgbClr val="43BEAA"/>
              </a:solidFill>
              <a:latin typeface="Poppins"/>
              <a:ea typeface="Poppins"/>
              <a:cs typeface="Poppins"/>
              <a:sym typeface="Poppins"/>
            </a:endParaRPr>
          </a:p>
        </p:txBody>
      </p:sp>
      <p:grpSp>
        <p:nvGrpSpPr>
          <p:cNvPr id="563" name="Google Shape;563;g106f8edbf36_0_1194"/>
          <p:cNvGrpSpPr/>
          <p:nvPr/>
        </p:nvGrpSpPr>
        <p:grpSpPr>
          <a:xfrm>
            <a:off x="-48225" y="1237692"/>
            <a:ext cx="4509300" cy="3577739"/>
            <a:chOff x="336088" y="457"/>
            <a:chExt cx="4509300" cy="3577739"/>
          </a:xfrm>
        </p:grpSpPr>
        <p:sp>
          <p:nvSpPr>
            <p:cNvPr id="564" name="Google Shape;564;g106f8edbf36_0_1194"/>
            <p:cNvSpPr/>
            <p:nvPr/>
          </p:nvSpPr>
          <p:spPr>
            <a:xfrm>
              <a:off x="336088" y="457"/>
              <a:ext cx="4509300" cy="1040400"/>
            </a:xfrm>
            <a:prstGeom prst="chevron">
              <a:avLst>
                <a:gd fmla="val 50000" name="adj"/>
              </a:avLst>
            </a:prstGeom>
            <a:solidFill>
              <a:srgbClr val="74CE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106f8edbf36_0_1194"/>
            <p:cNvSpPr txBox="1"/>
            <p:nvPr/>
          </p:nvSpPr>
          <p:spPr>
            <a:xfrm>
              <a:off x="856272" y="457"/>
              <a:ext cx="3469200" cy="1040400"/>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s" sz="1400" u="none" cap="none" strike="noStrike">
                  <a:solidFill>
                    <a:schemeClr val="lt1"/>
                  </a:solidFill>
                  <a:latin typeface="Roboto"/>
                  <a:ea typeface="Roboto"/>
                  <a:cs typeface="Roboto"/>
                  <a:sym typeface="Roboto"/>
                </a:rPr>
                <a:t>1. Identificar las </a:t>
              </a:r>
              <a:r>
                <a:rPr b="1" i="0" lang="es" sz="1400" u="none" cap="none" strike="noStrike">
                  <a:solidFill>
                    <a:schemeClr val="lt1"/>
                  </a:solidFill>
                  <a:latin typeface="Roboto"/>
                  <a:ea typeface="Roboto"/>
                  <a:cs typeface="Roboto"/>
                  <a:sym typeface="Roboto"/>
                </a:rPr>
                <a:t>necesidades de desarrollo profesional</a:t>
              </a:r>
              <a:r>
                <a:rPr b="0" i="0" lang="es" sz="1400" u="none" cap="none" strike="noStrike">
                  <a:solidFill>
                    <a:schemeClr val="lt1"/>
                  </a:solidFill>
                  <a:latin typeface="Roboto"/>
                  <a:ea typeface="Roboto"/>
                  <a:cs typeface="Roboto"/>
                  <a:sym typeface="Roboto"/>
                </a:rPr>
                <a:t> propias y de los equipos directivos para favorecer el aprendizaje profundo de las comunidades educativas.</a:t>
              </a:r>
              <a:endParaRPr b="0" i="0" sz="1400" u="none" cap="none" strike="noStrike">
                <a:solidFill>
                  <a:schemeClr val="lt1"/>
                </a:solidFill>
                <a:latin typeface="Roboto"/>
                <a:ea typeface="Roboto"/>
                <a:cs typeface="Roboto"/>
                <a:sym typeface="Roboto"/>
              </a:endParaRPr>
            </a:p>
          </p:txBody>
        </p:sp>
        <p:sp>
          <p:nvSpPr>
            <p:cNvPr id="566" name="Google Shape;566;g106f8edbf36_0_1194"/>
            <p:cNvSpPr/>
            <p:nvPr/>
          </p:nvSpPr>
          <p:spPr>
            <a:xfrm>
              <a:off x="336088" y="1186476"/>
              <a:ext cx="4509300" cy="1040400"/>
            </a:xfrm>
            <a:prstGeom prst="chevron">
              <a:avLst>
                <a:gd fmla="val 50000" name="adj"/>
              </a:avLst>
            </a:prstGeom>
            <a:solidFill>
              <a:srgbClr val="74CE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106f8edbf36_0_1194"/>
            <p:cNvSpPr txBox="1"/>
            <p:nvPr/>
          </p:nvSpPr>
          <p:spPr>
            <a:xfrm>
              <a:off x="856272" y="1186476"/>
              <a:ext cx="3469200" cy="1040400"/>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s" sz="1400" u="none" cap="none" strike="noStrike">
                  <a:solidFill>
                    <a:schemeClr val="lt1"/>
                  </a:solidFill>
                  <a:latin typeface="Roboto"/>
                  <a:ea typeface="Roboto"/>
                  <a:cs typeface="Roboto"/>
                  <a:sym typeface="Roboto"/>
                </a:rPr>
                <a:t>2. Fortalecer las </a:t>
              </a:r>
              <a:r>
                <a:rPr b="1" i="0" lang="es" sz="1400" u="none" cap="none" strike="noStrike">
                  <a:solidFill>
                    <a:schemeClr val="lt1"/>
                  </a:solidFill>
                  <a:latin typeface="Roboto"/>
                  <a:ea typeface="Roboto"/>
                  <a:cs typeface="Roboto"/>
                  <a:sym typeface="Roboto"/>
                </a:rPr>
                <a:t>capacidades para la toma de decisiones pedagógicas basadas en  datos </a:t>
              </a:r>
              <a:r>
                <a:rPr b="0" i="0" lang="es" sz="1400" u="none" cap="none" strike="noStrike">
                  <a:solidFill>
                    <a:schemeClr val="lt1"/>
                  </a:solidFill>
                  <a:latin typeface="Roboto"/>
                  <a:ea typeface="Roboto"/>
                  <a:cs typeface="Roboto"/>
                  <a:sym typeface="Roboto"/>
                </a:rPr>
                <a:t>en el marco del acompañamiento pedagógico.</a:t>
              </a:r>
              <a:endParaRPr b="0" i="0" sz="1400" u="none" cap="none" strike="noStrike">
                <a:solidFill>
                  <a:schemeClr val="lt1"/>
                </a:solidFill>
                <a:latin typeface="Roboto"/>
                <a:ea typeface="Roboto"/>
                <a:cs typeface="Roboto"/>
                <a:sym typeface="Roboto"/>
              </a:endParaRPr>
            </a:p>
          </p:txBody>
        </p:sp>
        <p:sp>
          <p:nvSpPr>
            <p:cNvPr id="568" name="Google Shape;568;g106f8edbf36_0_1194"/>
            <p:cNvSpPr/>
            <p:nvPr/>
          </p:nvSpPr>
          <p:spPr>
            <a:xfrm>
              <a:off x="336088" y="2372496"/>
              <a:ext cx="4509300" cy="1205700"/>
            </a:xfrm>
            <a:prstGeom prst="chevron">
              <a:avLst>
                <a:gd fmla="val 50000" name="adj"/>
              </a:avLst>
            </a:prstGeom>
            <a:solidFill>
              <a:srgbClr val="74CE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106f8edbf36_0_1194"/>
            <p:cNvSpPr txBox="1"/>
            <p:nvPr/>
          </p:nvSpPr>
          <p:spPr>
            <a:xfrm>
              <a:off x="938914" y="2372496"/>
              <a:ext cx="3303900" cy="1205700"/>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s" sz="1400" u="none" cap="none" strike="noStrike">
                  <a:solidFill>
                    <a:schemeClr val="lt1"/>
                  </a:solidFill>
                  <a:latin typeface="Roboto"/>
                  <a:ea typeface="Roboto"/>
                  <a:cs typeface="Roboto"/>
                  <a:sym typeface="Roboto"/>
                </a:rPr>
                <a:t>3. Integrar a la </a:t>
              </a:r>
              <a:r>
                <a:rPr b="1" i="0" lang="es" sz="1400" u="none" cap="none" strike="noStrike">
                  <a:solidFill>
                    <a:schemeClr val="lt1"/>
                  </a:solidFill>
                  <a:latin typeface="Roboto"/>
                  <a:ea typeface="Roboto"/>
                  <a:cs typeface="Roboto"/>
                  <a:sym typeface="Roboto"/>
                </a:rPr>
                <a:t>práctica estrategias de acompañamiento para el desarrollo de capacidades de liderazgo pedagógicos </a:t>
              </a:r>
              <a:r>
                <a:rPr b="0" i="0" lang="es" sz="1400" u="none" cap="none" strike="noStrike">
                  <a:solidFill>
                    <a:schemeClr val="lt1"/>
                  </a:solidFill>
                  <a:latin typeface="Roboto"/>
                  <a:ea typeface="Roboto"/>
                  <a:cs typeface="Roboto"/>
                  <a:sym typeface="Roboto"/>
                </a:rPr>
                <a:t>que favorezcan las condiciones para el aprendizaje profundo de las diversas comunidades educativas del territorio.</a:t>
              </a:r>
              <a:endParaRPr b="0" i="0" sz="1400" u="none" cap="none" strike="noStrike">
                <a:solidFill>
                  <a:schemeClr val="lt1"/>
                </a:solidFill>
                <a:latin typeface="Roboto"/>
                <a:ea typeface="Roboto"/>
                <a:cs typeface="Roboto"/>
                <a:sym typeface="Roboto"/>
              </a:endParaRPr>
            </a:p>
          </p:txBody>
        </p:sp>
      </p:grpSp>
      <p:cxnSp>
        <p:nvCxnSpPr>
          <p:cNvPr id="570" name="Google Shape;570;g106f8edbf36_0_1194"/>
          <p:cNvCxnSpPr/>
          <p:nvPr/>
        </p:nvCxnSpPr>
        <p:spPr>
          <a:xfrm>
            <a:off x="4315968" y="1755648"/>
            <a:ext cx="4752900" cy="780300"/>
          </a:xfrm>
          <a:prstGeom prst="curvedConnector3">
            <a:avLst>
              <a:gd fmla="val 18706" name="adj1"/>
            </a:avLst>
          </a:prstGeom>
          <a:noFill/>
          <a:ln cap="flat" cmpd="sng" w="57150">
            <a:solidFill>
              <a:schemeClr val="accent3"/>
            </a:solidFill>
            <a:prstDash val="solid"/>
            <a:round/>
            <a:headEnd len="sm" w="sm" type="none"/>
            <a:tailEnd len="med" w="med" type="triangle"/>
          </a:ln>
        </p:spPr>
      </p:cxnSp>
      <p:cxnSp>
        <p:nvCxnSpPr>
          <p:cNvPr id="571" name="Google Shape;571;g106f8edbf36_0_1194"/>
          <p:cNvCxnSpPr/>
          <p:nvPr/>
        </p:nvCxnSpPr>
        <p:spPr>
          <a:xfrm>
            <a:off x="4315968" y="2968054"/>
            <a:ext cx="4752900" cy="0"/>
          </a:xfrm>
          <a:prstGeom prst="straightConnector1">
            <a:avLst/>
          </a:prstGeom>
          <a:noFill/>
          <a:ln cap="flat" cmpd="sng" w="57150">
            <a:solidFill>
              <a:schemeClr val="accent3"/>
            </a:solidFill>
            <a:prstDash val="solid"/>
            <a:round/>
            <a:headEnd len="sm" w="sm" type="none"/>
            <a:tailEnd len="med" w="med" type="triangle"/>
          </a:ln>
        </p:spPr>
      </p:cxnSp>
      <p:cxnSp>
        <p:nvCxnSpPr>
          <p:cNvPr id="572" name="Google Shape;572;g106f8edbf36_0_1194"/>
          <p:cNvCxnSpPr/>
          <p:nvPr/>
        </p:nvCxnSpPr>
        <p:spPr>
          <a:xfrm flipH="1" rot="10800000">
            <a:off x="4315968" y="3291732"/>
            <a:ext cx="4752900" cy="926700"/>
          </a:xfrm>
          <a:prstGeom prst="curvedConnector3">
            <a:avLst>
              <a:gd fmla="val 24452" name="adj1"/>
            </a:avLst>
          </a:prstGeom>
          <a:noFill/>
          <a:ln cap="flat" cmpd="sng" w="57150">
            <a:solidFill>
              <a:schemeClr val="accent3"/>
            </a:solidFill>
            <a:prstDash val="solid"/>
            <a:round/>
            <a:headEnd len="sm" w="sm" type="none"/>
            <a:tailEnd len="med" w="med" type="triangle"/>
          </a:ln>
        </p:spPr>
      </p:cxnSp>
      <p:grpSp>
        <p:nvGrpSpPr>
          <p:cNvPr id="573" name="Google Shape;573;g106f8edbf36_0_1194"/>
          <p:cNvGrpSpPr/>
          <p:nvPr/>
        </p:nvGrpSpPr>
        <p:grpSpPr>
          <a:xfrm>
            <a:off x="4675195" y="1632718"/>
            <a:ext cx="4034567" cy="2670669"/>
            <a:chOff x="493" y="-1"/>
            <a:chExt cx="4034567" cy="2670669"/>
          </a:xfrm>
        </p:grpSpPr>
        <p:sp>
          <p:nvSpPr>
            <p:cNvPr id="574" name="Google Shape;574;g106f8edbf36_0_1194"/>
            <p:cNvSpPr/>
            <p:nvPr/>
          </p:nvSpPr>
          <p:spPr>
            <a:xfrm rot="-5400000">
              <a:off x="-694434" y="694926"/>
              <a:ext cx="2670669" cy="1280815"/>
            </a:xfrm>
            <a:prstGeom prst="flowChartManualOperation">
              <a:avLst/>
            </a:prstGeom>
            <a:solidFill>
              <a:srgbClr val="EE916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106f8edbf36_0_1194"/>
            <p:cNvSpPr txBox="1"/>
            <p:nvPr/>
          </p:nvSpPr>
          <p:spPr>
            <a:xfrm>
              <a:off x="493" y="534133"/>
              <a:ext cx="1280700" cy="1602300"/>
            </a:xfrm>
            <a:prstGeom prst="rect">
              <a:avLst/>
            </a:prstGeom>
            <a:noFill/>
            <a:ln>
              <a:noFill/>
            </a:ln>
          </p:spPr>
          <p:txBody>
            <a:bodyPr anchorCtr="0" anchor="t" bIns="0" lIns="72000" spcFirstLastPara="1" rIns="720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Poppins"/>
                  <a:ea typeface="Poppins"/>
                  <a:cs typeface="Poppins"/>
                  <a:sym typeface="Poppins"/>
                </a:rPr>
                <a:t>Módulo 1</a:t>
              </a:r>
              <a:endParaRPr/>
            </a:p>
            <a:p>
              <a:pPr indent="-114300" lvl="1" marL="114300" marR="0" rtl="0" algn="l">
                <a:lnSpc>
                  <a:spcPct val="90000"/>
                </a:lnSpc>
                <a:spcBef>
                  <a:spcPts val="490"/>
                </a:spcBef>
                <a:spcAft>
                  <a:spcPts val="0"/>
                </a:spcAft>
                <a:buClr>
                  <a:srgbClr val="000000"/>
                </a:buClr>
                <a:buSzPts val="1400"/>
                <a:buFont typeface="Arial"/>
                <a:buNone/>
              </a:pPr>
              <a:r>
                <a:rPr b="1" i="0" lang="es" sz="1400" u="none" cap="none" strike="noStrike">
                  <a:solidFill>
                    <a:schemeClr val="lt1"/>
                  </a:solidFill>
                  <a:latin typeface="Poppins"/>
                  <a:ea typeface="Poppins"/>
                  <a:cs typeface="Poppins"/>
                  <a:sym typeface="Poppins"/>
                </a:rPr>
                <a:t> </a:t>
              </a:r>
              <a:r>
                <a:rPr b="0" i="0" lang="es" sz="1400" u="none" cap="none" strike="noStrike">
                  <a:solidFill>
                    <a:schemeClr val="lt1"/>
                  </a:solidFill>
                  <a:latin typeface="Poppins"/>
                  <a:ea typeface="Poppins"/>
                  <a:cs typeface="Poppins"/>
                  <a:sym typeface="Poppins"/>
                </a:rPr>
                <a:t>Liderazgo  Intermedio y mejora educativa</a:t>
              </a:r>
              <a:endParaRPr b="0" i="0" sz="1400" u="none" cap="none" strike="noStrike">
                <a:solidFill>
                  <a:schemeClr val="lt1"/>
                </a:solidFill>
                <a:latin typeface="Poppins"/>
                <a:ea typeface="Poppins"/>
                <a:cs typeface="Poppins"/>
                <a:sym typeface="Poppins"/>
              </a:endParaRPr>
            </a:p>
          </p:txBody>
        </p:sp>
        <p:sp>
          <p:nvSpPr>
            <p:cNvPr id="576" name="Google Shape;576;g106f8edbf36_0_1194"/>
            <p:cNvSpPr/>
            <p:nvPr/>
          </p:nvSpPr>
          <p:spPr>
            <a:xfrm rot="-5400000">
              <a:off x="682443" y="694926"/>
              <a:ext cx="2670669" cy="1280815"/>
            </a:xfrm>
            <a:prstGeom prst="flowChartManualOperation">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106f8edbf36_0_1194"/>
            <p:cNvSpPr txBox="1"/>
            <p:nvPr/>
          </p:nvSpPr>
          <p:spPr>
            <a:xfrm>
              <a:off x="1377370" y="534133"/>
              <a:ext cx="1280700" cy="1602300"/>
            </a:xfrm>
            <a:prstGeom prst="rect">
              <a:avLst/>
            </a:prstGeom>
            <a:noFill/>
            <a:ln>
              <a:noFill/>
            </a:ln>
          </p:spPr>
          <p:txBody>
            <a:bodyPr anchorCtr="0" anchor="t" bIns="0" lIns="88900" spcFirstLastPara="1" rIns="889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Poppins"/>
                  <a:ea typeface="Poppins"/>
                  <a:cs typeface="Poppins"/>
                  <a:sym typeface="Poppins"/>
                </a:rPr>
                <a:t>Módulo 2</a:t>
              </a:r>
              <a:endParaRPr/>
            </a:p>
            <a:p>
              <a:pPr indent="-114300" lvl="1" marL="114300" marR="0" rtl="0" algn="l">
                <a:lnSpc>
                  <a:spcPct val="90000"/>
                </a:lnSpc>
                <a:spcBef>
                  <a:spcPts val="490"/>
                </a:spcBef>
                <a:spcAft>
                  <a:spcPts val="0"/>
                </a:spcAft>
                <a:buClr>
                  <a:srgbClr val="000000"/>
                </a:buClr>
                <a:buSzPts val="1400"/>
                <a:buFont typeface="Arial"/>
                <a:buNone/>
              </a:pPr>
              <a:r>
                <a:rPr b="0" i="0" lang="es" sz="1400" u="none" cap="none" strike="noStrike">
                  <a:solidFill>
                    <a:schemeClr val="lt1"/>
                  </a:solidFill>
                  <a:latin typeface="Poppins"/>
                  <a:ea typeface="Poppins"/>
                  <a:cs typeface="Poppins"/>
                  <a:sym typeface="Poppins"/>
                </a:rPr>
                <a:t>Aprendizaje Profundo</a:t>
              </a:r>
              <a:endParaRPr b="0" i="0" sz="1400" u="none" cap="none" strike="noStrike">
                <a:solidFill>
                  <a:schemeClr val="lt1"/>
                </a:solidFill>
                <a:latin typeface="Poppins"/>
                <a:ea typeface="Poppins"/>
                <a:cs typeface="Poppins"/>
                <a:sym typeface="Poppins"/>
              </a:endParaRPr>
            </a:p>
          </p:txBody>
        </p:sp>
        <p:sp>
          <p:nvSpPr>
            <p:cNvPr id="578" name="Google Shape;578;g106f8edbf36_0_1194"/>
            <p:cNvSpPr/>
            <p:nvPr/>
          </p:nvSpPr>
          <p:spPr>
            <a:xfrm rot="-5400000">
              <a:off x="2059318" y="694926"/>
              <a:ext cx="2670669" cy="1280815"/>
            </a:xfrm>
            <a:prstGeom prst="flowChartManualOperation">
              <a:avLst/>
            </a:prstGeom>
            <a:solidFill>
              <a:srgbClr val="75B9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106f8edbf36_0_1194"/>
            <p:cNvSpPr txBox="1"/>
            <p:nvPr/>
          </p:nvSpPr>
          <p:spPr>
            <a:xfrm>
              <a:off x="2754245" y="534133"/>
              <a:ext cx="1280700" cy="1602300"/>
            </a:xfrm>
            <a:prstGeom prst="rect">
              <a:avLst/>
            </a:prstGeom>
            <a:noFill/>
            <a:ln>
              <a:noFill/>
            </a:ln>
          </p:spPr>
          <p:txBody>
            <a:bodyPr anchorCtr="0" anchor="t" bIns="0" lIns="72000" spcFirstLastPara="1" rIns="360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Poppins"/>
                  <a:ea typeface="Poppins"/>
                  <a:cs typeface="Poppins"/>
                  <a:sym typeface="Poppins"/>
                </a:rPr>
                <a:t>Módulo 3</a:t>
              </a:r>
              <a:endParaRPr/>
            </a:p>
            <a:p>
              <a:pPr indent="-114300" lvl="1" marL="114300" marR="0" rtl="0" algn="l">
                <a:lnSpc>
                  <a:spcPct val="90000"/>
                </a:lnSpc>
                <a:spcBef>
                  <a:spcPts val="490"/>
                </a:spcBef>
                <a:spcAft>
                  <a:spcPts val="0"/>
                </a:spcAft>
                <a:buClr>
                  <a:srgbClr val="000000"/>
                </a:buClr>
                <a:buSzPts val="1400"/>
                <a:buFont typeface="Arial"/>
                <a:buNone/>
              </a:pPr>
              <a:r>
                <a:rPr b="0" i="0" lang="es" sz="1400" u="none" cap="none" strike="noStrike">
                  <a:solidFill>
                    <a:schemeClr val="lt1"/>
                  </a:solidFill>
                  <a:latin typeface="Poppins"/>
                  <a:ea typeface="Poppins"/>
                  <a:cs typeface="Poppins"/>
                  <a:sym typeface="Poppins"/>
                </a:rPr>
                <a:t>Acompaña-miento para el Aprendizaje Profundo</a:t>
              </a:r>
              <a:endParaRPr b="0" i="0" sz="1400" u="none" cap="none" strike="noStrike">
                <a:solidFill>
                  <a:schemeClr val="lt1"/>
                </a:solidFill>
                <a:latin typeface="Poppins"/>
                <a:ea typeface="Poppins"/>
                <a:cs typeface="Poppins"/>
                <a:sym typeface="Poppi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grpSp>
        <p:nvGrpSpPr>
          <p:cNvPr id="584" name="Google Shape;584;g106f8edbf36_0_1284"/>
          <p:cNvGrpSpPr/>
          <p:nvPr/>
        </p:nvGrpSpPr>
        <p:grpSpPr>
          <a:xfrm>
            <a:off x="439923" y="288953"/>
            <a:ext cx="8227580" cy="4502501"/>
            <a:chOff x="1011" y="-1"/>
            <a:chExt cx="8227580" cy="4502501"/>
          </a:xfrm>
        </p:grpSpPr>
        <p:sp>
          <p:nvSpPr>
            <p:cNvPr id="585" name="Google Shape;585;g106f8edbf36_0_1284"/>
            <p:cNvSpPr/>
            <p:nvPr/>
          </p:nvSpPr>
          <p:spPr>
            <a:xfrm rot="-5400000">
              <a:off x="-936533" y="937544"/>
              <a:ext cx="4502501" cy="2627412"/>
            </a:xfrm>
            <a:prstGeom prst="flowChartManualOperation">
              <a:avLst/>
            </a:prstGeom>
            <a:solidFill>
              <a:srgbClr val="EE916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106f8edbf36_0_1284"/>
            <p:cNvSpPr txBox="1"/>
            <p:nvPr/>
          </p:nvSpPr>
          <p:spPr>
            <a:xfrm>
              <a:off x="1011" y="900500"/>
              <a:ext cx="2627400" cy="2701500"/>
            </a:xfrm>
            <a:prstGeom prst="rect">
              <a:avLst/>
            </a:prstGeom>
            <a:noFill/>
            <a:ln>
              <a:noFill/>
            </a:ln>
          </p:spPr>
          <p:txBody>
            <a:bodyPr anchorCtr="0" anchor="t" bIns="0" lIns="72000" spcFirstLastPara="1" rIns="720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Módulo 1: </a:t>
              </a:r>
              <a:r>
                <a:rPr b="0" i="0" lang="es" sz="1400" u="none" cap="none" strike="noStrike">
                  <a:solidFill>
                    <a:schemeClr val="lt1"/>
                  </a:solidFill>
                  <a:latin typeface="Roboto"/>
                  <a:ea typeface="Roboto"/>
                  <a:cs typeface="Roboto"/>
                  <a:sym typeface="Roboto"/>
                </a:rPr>
                <a:t>Liderazgo  Intermedio y mejora educativa</a:t>
              </a:r>
              <a:br>
                <a:rPr b="0" i="0" lang="es" sz="1100" u="none" cap="none" strike="noStrike">
                  <a:solidFill>
                    <a:schemeClr val="lt1"/>
                  </a:solidFill>
                  <a:latin typeface="Roboto"/>
                  <a:ea typeface="Roboto"/>
                  <a:cs typeface="Roboto"/>
                  <a:sym typeface="Roboto"/>
                </a:rPr>
              </a:br>
              <a:endParaRPr b="1" i="0" sz="1100" u="none" cap="none" strike="noStrike">
                <a:solidFill>
                  <a:schemeClr val="lt1"/>
                </a:solidFill>
                <a:latin typeface="Roboto"/>
                <a:ea typeface="Roboto"/>
                <a:cs typeface="Roboto"/>
                <a:sym typeface="Roboto"/>
              </a:endParaRPr>
            </a:p>
            <a:p>
              <a:pPr indent="-114300" lvl="1" marL="114300" marR="0" rtl="0" algn="l">
                <a:lnSpc>
                  <a:spcPct val="90000"/>
                </a:lnSpc>
                <a:spcBef>
                  <a:spcPts val="490"/>
                </a:spcBef>
                <a:spcAft>
                  <a:spcPts val="0"/>
                </a:spcAft>
                <a:buClr>
                  <a:srgbClr val="000000"/>
                </a:buClr>
                <a:buSzPts val="1200"/>
                <a:buFont typeface="Arial"/>
                <a:buChar char="•"/>
              </a:pPr>
              <a:r>
                <a:rPr b="0" i="0" lang="es" sz="1200" u="none" cap="none" strike="noStrike">
                  <a:solidFill>
                    <a:schemeClr val="lt1"/>
                  </a:solidFill>
                  <a:latin typeface="Roboto"/>
                  <a:ea typeface="Roboto"/>
                  <a:cs typeface="Roboto"/>
                  <a:sym typeface="Roboto"/>
                </a:rPr>
                <a:t>Reflexionar sobre las </a:t>
              </a:r>
              <a:r>
                <a:rPr b="1" i="0" lang="es" sz="1200" u="none" cap="none" strike="noStrike">
                  <a:solidFill>
                    <a:schemeClr val="lt1"/>
                  </a:solidFill>
                  <a:latin typeface="Roboto"/>
                  <a:ea typeface="Roboto"/>
                  <a:cs typeface="Roboto"/>
                  <a:sym typeface="Roboto"/>
                </a:rPr>
                <a:t>visiones del acompañamiento pedagógico y aprendizaje </a:t>
              </a:r>
              <a:r>
                <a:rPr b="0" i="0" lang="es" sz="1200" u="none" cap="none" strike="noStrike">
                  <a:solidFill>
                    <a:schemeClr val="lt1"/>
                  </a:solidFill>
                  <a:latin typeface="Roboto"/>
                  <a:ea typeface="Roboto"/>
                  <a:cs typeface="Roboto"/>
                  <a:sym typeface="Roboto"/>
                </a:rPr>
                <a:t>de cada territorio, para problematizar las creencias a la base, en miras a construir una visión compartida de aprendizaje territorial.</a:t>
              </a:r>
              <a:br>
                <a:rPr b="0" i="0" lang="es" sz="1200" u="none" cap="none" strike="noStrike">
                  <a:solidFill>
                    <a:schemeClr val="lt1"/>
                  </a:solidFill>
                  <a:latin typeface="Roboto"/>
                  <a:ea typeface="Roboto"/>
                  <a:cs typeface="Roboto"/>
                  <a:sym typeface="Roboto"/>
                </a:rPr>
              </a:br>
              <a:endParaRPr b="0" i="0" sz="1200" u="none" cap="none" strike="noStrike">
                <a:solidFill>
                  <a:schemeClr val="lt1"/>
                </a:solidFill>
                <a:latin typeface="Roboto"/>
                <a:ea typeface="Roboto"/>
                <a:cs typeface="Roboto"/>
                <a:sym typeface="Roboto"/>
              </a:endParaRPr>
            </a:p>
            <a:p>
              <a:pPr indent="-114300" lvl="1" marL="114300" marR="0" rtl="0" algn="l">
                <a:lnSpc>
                  <a:spcPct val="90000"/>
                </a:lnSpc>
                <a:spcBef>
                  <a:spcPts val="180"/>
                </a:spcBef>
                <a:spcAft>
                  <a:spcPts val="0"/>
                </a:spcAft>
                <a:buClr>
                  <a:srgbClr val="000000"/>
                </a:buClr>
                <a:buSzPts val="1200"/>
                <a:buFont typeface="Arial"/>
                <a:buChar char="•"/>
              </a:pPr>
              <a:r>
                <a:rPr b="0" i="0" lang="es" sz="1200" u="none" cap="none" strike="noStrike">
                  <a:solidFill>
                    <a:schemeClr val="lt1"/>
                  </a:solidFill>
                  <a:latin typeface="Roboto"/>
                  <a:ea typeface="Roboto"/>
                  <a:cs typeface="Roboto"/>
                  <a:sym typeface="Roboto"/>
                </a:rPr>
                <a:t>Comprender y hacer sentido de los </a:t>
              </a:r>
              <a:r>
                <a:rPr b="1" i="0" lang="es" sz="1200" u="none" cap="none" strike="noStrike">
                  <a:solidFill>
                    <a:schemeClr val="lt1"/>
                  </a:solidFill>
                  <a:latin typeface="Roboto"/>
                  <a:ea typeface="Roboto"/>
                  <a:cs typeface="Roboto"/>
                  <a:sym typeface="Roboto"/>
                </a:rPr>
                <a:t>principales desafíos del liderazgo intermedio</a:t>
              </a:r>
              <a:r>
                <a:rPr b="0" i="0" lang="es" sz="1200" u="none" cap="none" strike="noStrike">
                  <a:solidFill>
                    <a:schemeClr val="lt1"/>
                  </a:solidFill>
                  <a:latin typeface="Roboto"/>
                  <a:ea typeface="Roboto"/>
                  <a:cs typeface="Roboto"/>
                  <a:sym typeface="Roboto"/>
                </a:rPr>
                <a:t> para la mejora educativa, en el contexto de incertidumbre y cambio del siglo XXI.</a:t>
              </a:r>
              <a:endParaRPr b="0" i="0" sz="1200" u="none" cap="none" strike="noStrike">
                <a:solidFill>
                  <a:schemeClr val="lt1"/>
                </a:solidFill>
                <a:latin typeface="Roboto"/>
                <a:ea typeface="Roboto"/>
                <a:cs typeface="Roboto"/>
                <a:sym typeface="Roboto"/>
              </a:endParaRPr>
            </a:p>
          </p:txBody>
        </p:sp>
        <p:sp>
          <p:nvSpPr>
            <p:cNvPr id="587" name="Google Shape;587;g106f8edbf36_0_1284"/>
            <p:cNvSpPr/>
            <p:nvPr/>
          </p:nvSpPr>
          <p:spPr>
            <a:xfrm rot="-5400000">
              <a:off x="1887937" y="937544"/>
              <a:ext cx="4502501" cy="2627412"/>
            </a:xfrm>
            <a:prstGeom prst="flowChartManualOperation">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06f8edbf36_0_1284"/>
            <p:cNvSpPr txBox="1"/>
            <p:nvPr/>
          </p:nvSpPr>
          <p:spPr>
            <a:xfrm>
              <a:off x="2825481" y="900500"/>
              <a:ext cx="2627400" cy="2701500"/>
            </a:xfrm>
            <a:prstGeom prst="rect">
              <a:avLst/>
            </a:prstGeom>
            <a:noFill/>
            <a:ln>
              <a:noFill/>
            </a:ln>
          </p:spPr>
          <p:txBody>
            <a:bodyPr anchorCtr="0" anchor="t" bIns="0" lIns="88900" spcFirstLastPara="1" rIns="889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Módulo 2: </a:t>
              </a:r>
              <a:r>
                <a:rPr b="0" i="0" lang="es" sz="1400" u="none" cap="none" strike="noStrike">
                  <a:solidFill>
                    <a:schemeClr val="lt1"/>
                  </a:solidFill>
                  <a:latin typeface="Roboto"/>
                  <a:ea typeface="Roboto"/>
                  <a:cs typeface="Roboto"/>
                  <a:sym typeface="Roboto"/>
                </a:rPr>
                <a:t>Aprendizaje Profundo en el </a:t>
              </a:r>
              <a:r>
                <a:rPr lang="es">
                  <a:solidFill>
                    <a:schemeClr val="lt1"/>
                  </a:solidFill>
                  <a:latin typeface="Roboto"/>
                  <a:ea typeface="Roboto"/>
                  <a:cs typeface="Roboto"/>
                  <a:sym typeface="Roboto"/>
                </a:rPr>
                <a:t>Sistema</a:t>
              </a:r>
              <a:endParaRPr b="1" i="0" sz="1400" u="none" cap="none" strike="noStrike">
                <a:solidFill>
                  <a:schemeClr val="lt1"/>
                </a:solidFill>
                <a:latin typeface="Roboto"/>
                <a:ea typeface="Roboto"/>
                <a:cs typeface="Roboto"/>
                <a:sym typeface="Roboto"/>
              </a:endParaRPr>
            </a:p>
            <a:p>
              <a:pPr indent="-114300" lvl="1" marL="114300" marR="0" rtl="0" algn="l">
                <a:lnSpc>
                  <a:spcPct val="90000"/>
                </a:lnSpc>
                <a:spcBef>
                  <a:spcPts val="490"/>
                </a:spcBef>
                <a:spcAft>
                  <a:spcPts val="0"/>
                </a:spcAft>
                <a:buClr>
                  <a:srgbClr val="000000"/>
                </a:buClr>
                <a:buSzPts val="1200"/>
                <a:buFont typeface="Arial"/>
                <a:buChar char="•"/>
              </a:pPr>
              <a:r>
                <a:rPr b="0" i="0" lang="es" sz="1200" u="none" cap="none" strike="noStrike">
                  <a:solidFill>
                    <a:schemeClr val="lt1"/>
                  </a:solidFill>
                  <a:latin typeface="Roboto"/>
                  <a:ea typeface="Roboto"/>
                  <a:cs typeface="Roboto"/>
                  <a:sym typeface="Roboto"/>
                </a:rPr>
                <a:t>Comprender y analizar el concepto de </a:t>
              </a:r>
              <a:r>
                <a:rPr b="1" i="0" lang="es" sz="1200" u="none" cap="none" strike="noStrike">
                  <a:solidFill>
                    <a:schemeClr val="lt1"/>
                  </a:solidFill>
                  <a:latin typeface="Roboto"/>
                  <a:ea typeface="Roboto"/>
                  <a:cs typeface="Roboto"/>
                  <a:sym typeface="Roboto"/>
                </a:rPr>
                <a:t>aprendizaje profundo</a:t>
              </a:r>
              <a:r>
                <a:rPr b="0" i="0" lang="es" sz="1200" u="none" cap="none" strike="noStrike">
                  <a:solidFill>
                    <a:schemeClr val="lt1"/>
                  </a:solidFill>
                  <a:latin typeface="Roboto"/>
                  <a:ea typeface="Roboto"/>
                  <a:cs typeface="Roboto"/>
                  <a:sym typeface="Roboto"/>
                </a:rPr>
                <a:t>, sus principios e implicancias para abordar los desafíos educativos que enfrentan los actores del sistema educativo a nivel territorial.</a:t>
              </a:r>
              <a:endParaRPr b="0" i="0" sz="1200" u="none" cap="none" strike="noStrike">
                <a:solidFill>
                  <a:schemeClr val="lt1"/>
                </a:solidFill>
                <a:latin typeface="Roboto"/>
                <a:ea typeface="Roboto"/>
                <a:cs typeface="Roboto"/>
                <a:sym typeface="Roboto"/>
              </a:endParaRPr>
            </a:p>
            <a:p>
              <a:pPr indent="-381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chemeClr val="lt1"/>
                </a:solidFill>
                <a:latin typeface="Roboto"/>
                <a:ea typeface="Roboto"/>
                <a:cs typeface="Roboto"/>
                <a:sym typeface="Roboto"/>
              </a:endParaRPr>
            </a:p>
            <a:p>
              <a:pPr indent="-114300" lvl="1" marL="114300" marR="0" rtl="0" algn="l">
                <a:lnSpc>
                  <a:spcPct val="90000"/>
                </a:lnSpc>
                <a:spcBef>
                  <a:spcPts val="180"/>
                </a:spcBef>
                <a:spcAft>
                  <a:spcPts val="0"/>
                </a:spcAft>
                <a:buClr>
                  <a:srgbClr val="000000"/>
                </a:buClr>
                <a:buSzPts val="1200"/>
                <a:buFont typeface="Arial"/>
                <a:buChar char="•"/>
              </a:pPr>
              <a:r>
                <a:rPr b="0" i="0" lang="es" sz="1200" u="none" cap="none" strike="noStrike">
                  <a:solidFill>
                    <a:schemeClr val="lt1"/>
                  </a:solidFill>
                  <a:latin typeface="Roboto"/>
                  <a:ea typeface="Roboto"/>
                  <a:cs typeface="Roboto"/>
                  <a:sym typeface="Roboto"/>
                </a:rPr>
                <a:t>Comprender el rol del nivel intermedio en la </a:t>
              </a:r>
              <a:r>
                <a:rPr b="1" i="0" lang="es" sz="1200" u="none" cap="none" strike="noStrike">
                  <a:solidFill>
                    <a:schemeClr val="lt1"/>
                  </a:solidFill>
                  <a:latin typeface="Roboto"/>
                  <a:ea typeface="Roboto"/>
                  <a:cs typeface="Roboto"/>
                  <a:sym typeface="Roboto"/>
                </a:rPr>
                <a:t>generación de condiciones </a:t>
              </a:r>
              <a:r>
                <a:rPr b="0" i="0" lang="es" sz="1200" u="none" cap="none" strike="noStrike">
                  <a:solidFill>
                    <a:schemeClr val="lt1"/>
                  </a:solidFill>
                  <a:latin typeface="Roboto"/>
                  <a:ea typeface="Roboto"/>
                  <a:cs typeface="Roboto"/>
                  <a:sym typeface="Roboto"/>
                </a:rPr>
                <a:t>que resguarden el </a:t>
              </a:r>
              <a:r>
                <a:rPr b="1" i="0" lang="es" sz="1200" u="none" cap="none" strike="noStrike">
                  <a:solidFill>
                    <a:schemeClr val="lt1"/>
                  </a:solidFill>
                  <a:latin typeface="Roboto"/>
                  <a:ea typeface="Roboto"/>
                  <a:cs typeface="Roboto"/>
                  <a:sym typeface="Roboto"/>
                </a:rPr>
                <a:t>desarrollo de las habilidades socioemocionales</a:t>
              </a:r>
              <a:r>
                <a:rPr b="0" i="0" lang="es" sz="1200" u="none" cap="none" strike="noStrike">
                  <a:solidFill>
                    <a:schemeClr val="lt1"/>
                  </a:solidFill>
                  <a:latin typeface="Roboto"/>
                  <a:ea typeface="Roboto"/>
                  <a:cs typeface="Roboto"/>
                  <a:sym typeface="Roboto"/>
                </a:rPr>
                <a:t> en directivos, docentes y estudiantes.</a:t>
              </a:r>
              <a:br>
                <a:rPr b="0" i="0" lang="es" sz="1200" u="none" cap="none" strike="noStrike">
                  <a:solidFill>
                    <a:schemeClr val="lt1"/>
                  </a:solidFill>
                  <a:latin typeface="Roboto"/>
                  <a:ea typeface="Roboto"/>
                  <a:cs typeface="Roboto"/>
                  <a:sym typeface="Roboto"/>
                </a:rPr>
              </a:br>
              <a:endParaRPr b="0" i="0" sz="1200" u="none" cap="none" strike="noStrike">
                <a:solidFill>
                  <a:schemeClr val="lt1"/>
                </a:solidFill>
                <a:latin typeface="Roboto"/>
                <a:ea typeface="Roboto"/>
                <a:cs typeface="Roboto"/>
                <a:sym typeface="Roboto"/>
              </a:endParaRPr>
            </a:p>
          </p:txBody>
        </p:sp>
        <p:sp>
          <p:nvSpPr>
            <p:cNvPr id="589" name="Google Shape;589;g106f8edbf36_0_1284"/>
            <p:cNvSpPr/>
            <p:nvPr/>
          </p:nvSpPr>
          <p:spPr>
            <a:xfrm rot="-5400000">
              <a:off x="4663634" y="937544"/>
              <a:ext cx="4502501" cy="2627412"/>
            </a:xfrm>
            <a:prstGeom prst="flowChartManualOperation">
              <a:avLst/>
            </a:prstGeom>
            <a:solidFill>
              <a:srgbClr val="75B9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106f8edbf36_0_1284"/>
            <p:cNvSpPr txBox="1"/>
            <p:nvPr/>
          </p:nvSpPr>
          <p:spPr>
            <a:xfrm>
              <a:off x="5601178" y="900500"/>
              <a:ext cx="2627400" cy="2701500"/>
            </a:xfrm>
            <a:prstGeom prst="rect">
              <a:avLst/>
            </a:prstGeom>
            <a:noFill/>
            <a:ln>
              <a:noFill/>
            </a:ln>
          </p:spPr>
          <p:txBody>
            <a:bodyPr anchorCtr="0" anchor="ctr" bIns="0" lIns="108000" spcFirstLastPara="1" rIns="108000" wrap="square" tIns="0">
              <a:noAutofit/>
            </a:bodyPr>
            <a:lstStyle/>
            <a:p>
              <a:pPr indent="0" lvl="0" marL="0" marR="0" rtl="0" algn="l">
                <a:lnSpc>
                  <a:spcPct val="90000"/>
                </a:lnSpc>
                <a:spcBef>
                  <a:spcPts val="0"/>
                </a:spcBef>
                <a:spcAft>
                  <a:spcPts val="0"/>
                </a:spcAft>
                <a:buClr>
                  <a:srgbClr val="000000"/>
                </a:buClr>
                <a:buSzPts val="1400"/>
                <a:buFont typeface="Arial"/>
                <a:buNone/>
              </a:pPr>
              <a:r>
                <a:rPr b="1" i="0" lang="es" sz="1400" u="none" cap="none" strike="noStrike">
                  <a:solidFill>
                    <a:schemeClr val="lt1"/>
                  </a:solidFill>
                  <a:latin typeface="Roboto"/>
                  <a:ea typeface="Roboto"/>
                  <a:cs typeface="Roboto"/>
                  <a:sym typeface="Roboto"/>
                </a:rPr>
                <a:t>Módulo 3: </a:t>
              </a:r>
              <a:r>
                <a:rPr b="0" i="0" lang="es" sz="1400" u="none" cap="none" strike="noStrike">
                  <a:solidFill>
                    <a:schemeClr val="lt1"/>
                  </a:solidFill>
                  <a:latin typeface="Roboto"/>
                  <a:ea typeface="Roboto"/>
                  <a:cs typeface="Roboto"/>
                  <a:sym typeface="Roboto"/>
                </a:rPr>
                <a:t>Acompañamiento para el Aprendizaje Profundo</a:t>
              </a:r>
              <a:endParaRPr b="1" i="0" sz="1400" u="none" cap="none" strike="noStrike">
                <a:solidFill>
                  <a:schemeClr val="lt1"/>
                </a:solidFill>
                <a:latin typeface="Roboto"/>
                <a:ea typeface="Roboto"/>
                <a:cs typeface="Roboto"/>
                <a:sym typeface="Roboto"/>
              </a:endParaRPr>
            </a:p>
            <a:p>
              <a:pPr indent="-114300" lvl="1" marL="114300" marR="0" rtl="0" algn="l">
                <a:lnSpc>
                  <a:spcPct val="90000"/>
                </a:lnSpc>
                <a:spcBef>
                  <a:spcPts val="490"/>
                </a:spcBef>
                <a:spcAft>
                  <a:spcPts val="0"/>
                </a:spcAft>
                <a:buClr>
                  <a:srgbClr val="000000"/>
                </a:buClr>
                <a:buSzPts val="1400"/>
                <a:buFont typeface="Arial"/>
                <a:buChar char="•"/>
              </a:pPr>
              <a:r>
                <a:rPr b="0" i="0" lang="es" sz="1400" u="none" cap="none" strike="noStrike">
                  <a:solidFill>
                    <a:schemeClr val="lt1"/>
                  </a:solidFill>
                  <a:latin typeface="Roboto"/>
                  <a:ea typeface="Roboto"/>
                  <a:cs typeface="Roboto"/>
                  <a:sym typeface="Roboto"/>
                </a:rPr>
                <a:t>Construir </a:t>
              </a:r>
              <a:r>
                <a:rPr b="1" i="0" lang="es" sz="1400" u="none" cap="none" strike="noStrike">
                  <a:solidFill>
                    <a:schemeClr val="lt1"/>
                  </a:solidFill>
                  <a:latin typeface="Roboto"/>
                  <a:ea typeface="Roboto"/>
                  <a:cs typeface="Roboto"/>
                  <a:sym typeface="Roboto"/>
                </a:rPr>
                <a:t>criterios de éxito del modelo de acompañamiento </a:t>
              </a:r>
              <a:r>
                <a:rPr b="0" i="0" lang="es" sz="1400" u="none" cap="none" strike="noStrike">
                  <a:solidFill>
                    <a:schemeClr val="lt1"/>
                  </a:solidFill>
                  <a:latin typeface="Roboto"/>
                  <a:ea typeface="Roboto"/>
                  <a:cs typeface="Roboto"/>
                  <a:sym typeface="Roboto"/>
                </a:rPr>
                <a:t>propio de cada SLEP que promueva condiciones para el aprendizaje profundo de toda la comunidad educativa.</a:t>
              </a:r>
              <a:endParaRPr b="1" i="0" sz="1400" u="none" cap="none" strike="noStrike">
                <a:solidFill>
                  <a:schemeClr val="lt1"/>
                </a:solidFill>
                <a:latin typeface="Roboto"/>
                <a:ea typeface="Roboto"/>
                <a:cs typeface="Roboto"/>
                <a:sym typeface="Roboto"/>
              </a:endParaRPr>
            </a:p>
          </p:txBody>
        </p:sp>
      </p:grpSp>
      <p:sp>
        <p:nvSpPr>
          <p:cNvPr id="591" name="Google Shape;591;g106f8edbf36_0_1284"/>
          <p:cNvSpPr/>
          <p:nvPr/>
        </p:nvSpPr>
        <p:spPr>
          <a:xfrm>
            <a:off x="2243704" y="288954"/>
            <a:ext cx="4147200" cy="523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 sz="2800" u="none" cap="none" strike="noStrike">
                <a:solidFill>
                  <a:schemeClr val="accent3"/>
                </a:solidFill>
                <a:latin typeface="Poppins"/>
                <a:ea typeface="Poppins"/>
                <a:cs typeface="Poppins"/>
                <a:sym typeface="Poppins"/>
              </a:rPr>
              <a:t>Objetivos por módulo</a:t>
            </a:r>
            <a:endParaRPr b="0" i="0" sz="1400" u="none" cap="none" strike="noStrike">
              <a:solidFill>
                <a:schemeClr val="accent3"/>
              </a:solidFill>
              <a:latin typeface="Poppins"/>
              <a:ea typeface="Poppins"/>
              <a:cs typeface="Poppins"/>
              <a:sym typeface="Poppins"/>
            </a:endParaRPr>
          </a:p>
        </p:txBody>
      </p:sp>
      <p:sp>
        <p:nvSpPr>
          <p:cNvPr id="592" name="Google Shape;592;g106f8edbf36_0_1284"/>
          <p:cNvSpPr txBox="1"/>
          <p:nvPr/>
        </p:nvSpPr>
        <p:spPr>
          <a:xfrm>
            <a:off x="980661" y="4452730"/>
            <a:ext cx="16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 sz="1600" u="none" cap="none" strike="noStrike">
                <a:solidFill>
                  <a:srgbClr val="000000"/>
                </a:solidFill>
                <a:latin typeface="Roboto"/>
                <a:ea typeface="Roboto"/>
                <a:cs typeface="Roboto"/>
                <a:sym typeface="Roboto"/>
              </a:rPr>
              <a:t>Semana 2 - 5</a:t>
            </a:r>
            <a:endParaRPr/>
          </a:p>
        </p:txBody>
      </p:sp>
      <p:sp>
        <p:nvSpPr>
          <p:cNvPr id="593" name="Google Shape;593;g106f8edbf36_0_1284"/>
          <p:cNvSpPr txBox="1"/>
          <p:nvPr/>
        </p:nvSpPr>
        <p:spPr>
          <a:xfrm>
            <a:off x="3769713" y="4452730"/>
            <a:ext cx="16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 sz="1600" u="none" cap="none" strike="noStrike">
                <a:solidFill>
                  <a:srgbClr val="000000"/>
                </a:solidFill>
                <a:latin typeface="Roboto"/>
                <a:ea typeface="Roboto"/>
                <a:cs typeface="Roboto"/>
                <a:sym typeface="Roboto"/>
              </a:rPr>
              <a:t>Semana 6 - 10</a:t>
            </a:r>
            <a:endParaRPr/>
          </a:p>
        </p:txBody>
      </p:sp>
      <p:sp>
        <p:nvSpPr>
          <p:cNvPr id="594" name="Google Shape;594;g106f8edbf36_0_1284"/>
          <p:cNvSpPr txBox="1"/>
          <p:nvPr/>
        </p:nvSpPr>
        <p:spPr>
          <a:xfrm>
            <a:off x="6558765" y="4452730"/>
            <a:ext cx="2041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 sz="1600" u="none" cap="none" strike="noStrike">
                <a:solidFill>
                  <a:srgbClr val="000000"/>
                </a:solidFill>
                <a:latin typeface="Roboto"/>
                <a:ea typeface="Roboto"/>
                <a:cs typeface="Roboto"/>
                <a:sym typeface="Roboto"/>
              </a:rPr>
              <a:t>Semana 11 - 20</a:t>
            </a:r>
            <a:endParaRPr/>
          </a:p>
        </p:txBody>
      </p:sp>
      <p:sp>
        <p:nvSpPr>
          <p:cNvPr id="595" name="Google Shape;595;g106f8edbf36_0_1284"/>
          <p:cNvSpPr/>
          <p:nvPr/>
        </p:nvSpPr>
        <p:spPr>
          <a:xfrm>
            <a:off x="280075" y="1731975"/>
            <a:ext cx="2886600" cy="1299000"/>
          </a:xfrm>
          <a:prstGeom prst="roundRect">
            <a:avLst>
              <a:gd fmla="val 16667" name="adj"/>
            </a:avLst>
          </a:prstGeom>
          <a:noFill/>
          <a:ln cap="flat" cmpd="sng" w="38100">
            <a:solidFill>
              <a:srgbClr val="D536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106f8edbf36_0_1600"/>
          <p:cNvSpPr txBox="1"/>
          <p:nvPr>
            <p:ph type="title"/>
          </p:nvPr>
        </p:nvSpPr>
        <p:spPr>
          <a:xfrm>
            <a:off x="1018180" y="105400"/>
            <a:ext cx="78867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s" sz="2800">
                <a:solidFill>
                  <a:srgbClr val="EF8A18"/>
                </a:solidFill>
              </a:rPr>
              <a:t>¿Cómo interactuamos durante el Diplomado? </a:t>
            </a:r>
            <a:endParaRPr sz="2800">
              <a:solidFill>
                <a:srgbClr val="EF8A18"/>
              </a:solidFill>
            </a:endParaRPr>
          </a:p>
        </p:txBody>
      </p:sp>
      <p:graphicFrame>
        <p:nvGraphicFramePr>
          <p:cNvPr id="601" name="Google Shape;601;g106f8edbf36_0_1600"/>
          <p:cNvGraphicFramePr/>
          <p:nvPr/>
        </p:nvGraphicFramePr>
        <p:xfrm>
          <a:off x="1129929" y="1099600"/>
          <a:ext cx="3000000" cy="3000000"/>
        </p:xfrm>
        <a:graphic>
          <a:graphicData uri="http://schemas.openxmlformats.org/drawingml/2006/table">
            <a:tbl>
              <a:tblPr bandRow="1" firstRow="1">
                <a:gradFill>
                  <a:gsLst>
                    <a:gs pos="0">
                      <a:srgbClr val="FFD791"/>
                    </a:gs>
                    <a:gs pos="35000">
                      <a:srgbClr val="FFE3B3"/>
                    </a:gs>
                    <a:gs pos="100000">
                      <a:srgbClr val="FFEFDE"/>
                    </a:gs>
                  </a:gsLst>
                  <a:lin ang="16200038" scaled="0"/>
                </a:gradFill>
                <a:tableStyleId>{05F113A4-16E2-495A-99D3-D53A919E60AC}</a:tableStyleId>
              </a:tblPr>
              <a:tblGrid>
                <a:gridCol w="2012775"/>
                <a:gridCol w="5736875"/>
              </a:tblGrid>
              <a:tr h="314250">
                <a:tc>
                  <a:txBody>
                    <a:bodyPr/>
                    <a:lstStyle/>
                    <a:p>
                      <a:pPr indent="0" lvl="0" marL="0" marR="0" rtl="0" algn="l">
                        <a:lnSpc>
                          <a:spcPct val="100000"/>
                        </a:lnSpc>
                        <a:spcBef>
                          <a:spcPts val="0"/>
                        </a:spcBef>
                        <a:spcAft>
                          <a:spcPts val="0"/>
                        </a:spcAft>
                        <a:buClr>
                          <a:srgbClr val="000000"/>
                        </a:buClr>
                        <a:buSzPts val="1400"/>
                        <a:buFont typeface="Arial"/>
                        <a:buNone/>
                      </a:pPr>
                      <a:r>
                        <a:rPr lang="es" sz="1300" u="none" cap="none" strike="noStrike">
                          <a:latin typeface="Calibri"/>
                          <a:ea typeface="Calibri"/>
                          <a:cs typeface="Calibri"/>
                          <a:sym typeface="Calibri"/>
                        </a:rPr>
                        <a:t>Instancias</a:t>
                      </a:r>
                      <a:endParaRPr sz="13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 sz="1300" u="none" cap="none" strike="noStrike">
                          <a:latin typeface="Calibri"/>
                          <a:ea typeface="Calibri"/>
                          <a:cs typeface="Calibri"/>
                          <a:sym typeface="Calibri"/>
                        </a:rPr>
                        <a:t>Acciones</a:t>
                      </a:r>
                      <a:endParaRPr sz="1300" u="none" cap="none" strike="noStrike">
                        <a:latin typeface="Calibri"/>
                        <a:ea typeface="Calibri"/>
                        <a:cs typeface="Calibri"/>
                        <a:sym typeface="Calibri"/>
                      </a:endParaRPr>
                    </a:p>
                  </a:txBody>
                  <a:tcPr marT="45725" marB="45725" marR="91450" marL="91450"/>
                </a:tc>
              </a:tr>
              <a:tr h="652450">
                <a:tc>
                  <a:txBody>
                    <a:bodyPr/>
                    <a:lstStyle/>
                    <a:p>
                      <a:pPr indent="0" lvl="0" marL="0" marR="0" rtl="0" algn="l">
                        <a:lnSpc>
                          <a:spcPct val="100000"/>
                        </a:lnSpc>
                        <a:spcBef>
                          <a:spcPts val="0"/>
                        </a:spcBef>
                        <a:spcAft>
                          <a:spcPts val="0"/>
                        </a:spcAft>
                        <a:buClr>
                          <a:srgbClr val="000000"/>
                        </a:buClr>
                        <a:buSzPts val="1100"/>
                        <a:buFont typeface="Arial"/>
                        <a:buNone/>
                      </a:pPr>
                      <a:r>
                        <a:rPr b="1" lang="es" sz="1300" u="none" cap="none" strike="noStrike">
                          <a:latin typeface="Calibri"/>
                          <a:ea typeface="Calibri"/>
                          <a:cs typeface="Calibri"/>
                          <a:sym typeface="Calibri"/>
                        </a:rPr>
                        <a:t>Triadas </a:t>
                      </a:r>
                      <a:r>
                        <a:rPr b="0" i="0" lang="es" sz="1300" u="none" cap="none" strike="noStrike">
                          <a:solidFill>
                            <a:schemeClr val="dk1"/>
                          </a:solidFill>
                          <a:latin typeface="Calibri"/>
                          <a:ea typeface="Calibri"/>
                          <a:cs typeface="Calibri"/>
                          <a:sym typeface="Calibri"/>
                        </a:rPr>
                        <a:t>: Tres profesionales del SLEP.</a:t>
                      </a:r>
                      <a:endParaRPr sz="13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s" sz="1300" u="none" cap="none" strike="noStrike">
                          <a:latin typeface="Calibri"/>
                          <a:ea typeface="Calibri"/>
                          <a:cs typeface="Calibri"/>
                          <a:sym typeface="Calibri"/>
                        </a:rPr>
                        <a:t>Sistematizan  información, </a:t>
                      </a:r>
                      <a:r>
                        <a:rPr b="0" i="0" lang="es" sz="1300" u="none" cap="none" strike="noStrike">
                          <a:solidFill>
                            <a:schemeClr val="dk1"/>
                          </a:solidFill>
                          <a:latin typeface="Calibri"/>
                          <a:ea typeface="Calibri"/>
                          <a:cs typeface="Calibri"/>
                          <a:sym typeface="Calibri"/>
                        </a:rPr>
                        <a:t>confrontación y </a:t>
                      </a:r>
                      <a:r>
                        <a:rPr b="1" i="1" lang="es" sz="1300" u="none" cap="none" strike="noStrike">
                          <a:latin typeface="Calibri"/>
                          <a:ea typeface="Calibri"/>
                          <a:cs typeface="Calibri"/>
                          <a:sym typeface="Calibri"/>
                        </a:rPr>
                        <a:t>comparten perspectivas a partir de lo trabajado en terreno</a:t>
                      </a:r>
                      <a:r>
                        <a:rPr b="0" i="0" lang="es" sz="1300" u="none" cap="none" strike="noStrike">
                          <a:solidFill>
                            <a:schemeClr val="dk1"/>
                          </a:solidFill>
                          <a:latin typeface="Calibri"/>
                          <a:ea typeface="Calibri"/>
                          <a:cs typeface="Calibri"/>
                          <a:sym typeface="Calibri"/>
                        </a:rPr>
                        <a:t>, elaboran productos, </a:t>
                      </a:r>
                      <a:r>
                        <a:rPr b="1" i="1" lang="es" sz="1300" u="none" cap="none" strike="noStrike">
                          <a:solidFill>
                            <a:schemeClr val="dk1"/>
                          </a:solidFill>
                          <a:latin typeface="Calibri"/>
                          <a:ea typeface="Calibri"/>
                          <a:cs typeface="Calibri"/>
                          <a:sym typeface="Calibri"/>
                        </a:rPr>
                        <a:t>se retroalimentan entre si.</a:t>
                      </a:r>
                      <a:endParaRPr b="1" i="1" sz="1300" u="none" cap="none" strike="noStrike">
                        <a:latin typeface="Calibri"/>
                        <a:ea typeface="Calibri"/>
                        <a:cs typeface="Calibri"/>
                        <a:sym typeface="Calibri"/>
                      </a:endParaRPr>
                    </a:p>
                  </a:txBody>
                  <a:tcPr marT="45725" marB="45725" marR="91450" marL="91450"/>
                </a:tc>
              </a:tr>
              <a:tr h="904475">
                <a:tc>
                  <a:txBody>
                    <a:bodyPr/>
                    <a:lstStyle/>
                    <a:p>
                      <a:pPr indent="0" lvl="0" marL="0" marR="0" rtl="0" algn="l">
                        <a:lnSpc>
                          <a:spcPct val="100000"/>
                        </a:lnSpc>
                        <a:spcBef>
                          <a:spcPts val="0"/>
                        </a:spcBef>
                        <a:spcAft>
                          <a:spcPts val="0"/>
                        </a:spcAft>
                        <a:buClr>
                          <a:srgbClr val="000000"/>
                        </a:buClr>
                        <a:buSzPts val="1200"/>
                        <a:buFont typeface="Arial"/>
                        <a:buNone/>
                      </a:pPr>
                      <a:r>
                        <a:rPr b="1" lang="es" sz="1300" u="none" cap="none" strike="noStrike">
                          <a:latin typeface="Calibri"/>
                          <a:ea typeface="Calibri"/>
                          <a:cs typeface="Calibri"/>
                          <a:sym typeface="Calibri"/>
                        </a:rPr>
                        <a:t>Laboratorio de prácticas: </a:t>
                      </a:r>
                      <a:r>
                        <a:rPr b="0" lang="es" sz="1300" u="none" cap="none" strike="noStrike">
                          <a:latin typeface="Calibri"/>
                          <a:ea typeface="Calibri"/>
                          <a:cs typeface="Calibri"/>
                          <a:sym typeface="Calibri"/>
                        </a:rPr>
                        <a:t>Triada acompaña a directivos de centro educativo. </a:t>
                      </a:r>
                      <a:endParaRPr b="0" sz="13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s" sz="1300" u="none" cap="none" strike="noStrike">
                          <a:latin typeface="Calibri"/>
                          <a:ea typeface="Calibri"/>
                          <a:cs typeface="Calibri"/>
                          <a:sym typeface="Calibri"/>
                        </a:rPr>
                        <a:t>Cada triada trabajará con un establecimiento desde el que levantará sus voces a través de selección de desafíos de mejora, realizarán procesos de indagación, planificación de acciones e implementación de un prototipo.</a:t>
                      </a:r>
                      <a:endParaRPr b="1" i="1" sz="1300" u="none" cap="none" strike="noStrike">
                        <a:latin typeface="Calibri"/>
                        <a:ea typeface="Calibri"/>
                        <a:cs typeface="Calibri"/>
                        <a:sym typeface="Calibri"/>
                      </a:endParaRPr>
                    </a:p>
                  </a:txBody>
                  <a:tcPr marT="45725" marB="45725" marR="91450" marL="91450"/>
                </a:tc>
              </a:tr>
              <a:tr h="781800">
                <a:tc>
                  <a:txBody>
                    <a:bodyPr/>
                    <a:lstStyle/>
                    <a:p>
                      <a:pPr indent="0" lvl="0" marL="0" marR="0" rtl="0" algn="l">
                        <a:lnSpc>
                          <a:spcPct val="100000"/>
                        </a:lnSpc>
                        <a:spcBef>
                          <a:spcPts val="0"/>
                        </a:spcBef>
                        <a:spcAft>
                          <a:spcPts val="0"/>
                        </a:spcAft>
                        <a:buClr>
                          <a:srgbClr val="000000"/>
                        </a:buClr>
                        <a:buSzPts val="1200"/>
                        <a:buFont typeface="Arial"/>
                        <a:buNone/>
                      </a:pPr>
                      <a:r>
                        <a:rPr b="1" lang="es" sz="1300" u="none" cap="none" strike="noStrike">
                          <a:latin typeface="Calibri"/>
                          <a:ea typeface="Calibri"/>
                          <a:cs typeface="Calibri"/>
                          <a:sym typeface="Calibri"/>
                        </a:rPr>
                        <a:t>Núcleo de indagación</a:t>
                      </a:r>
                      <a:r>
                        <a:rPr lang="es" sz="1300" u="none" cap="none" strike="noStrike">
                          <a:latin typeface="Calibri"/>
                          <a:ea typeface="Calibri"/>
                          <a:cs typeface="Calibri"/>
                          <a:sym typeface="Calibri"/>
                        </a:rPr>
                        <a:t>: Conjunto de Triadas del mismo SLEP y el/la tutor/a.</a:t>
                      </a:r>
                      <a:endParaRPr sz="13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es" sz="1200" u="none" cap="none" strike="noStrike">
                          <a:latin typeface="Calibri"/>
                          <a:ea typeface="Calibri"/>
                          <a:cs typeface="Calibri"/>
                          <a:sym typeface="Calibri"/>
                        </a:rPr>
                        <a:t>Ciclo de Indagación colaborativa </a:t>
                      </a:r>
                      <a:r>
                        <a:rPr b="0" i="0" lang="es" sz="1200" u="none" cap="none" strike="noStrike">
                          <a:latin typeface="Calibri"/>
                          <a:ea typeface="Calibri"/>
                          <a:cs typeface="Calibri"/>
                          <a:sym typeface="Calibri"/>
                        </a:rPr>
                        <a:t>involucrando a equipos directivos de los centros educativos. </a:t>
                      </a:r>
                      <a:r>
                        <a:rPr lang="es" sz="1200" u="none" cap="none" strike="noStrike">
                          <a:latin typeface="Calibri"/>
                          <a:ea typeface="Calibri"/>
                          <a:cs typeface="Calibri"/>
                          <a:sym typeface="Calibri"/>
                        </a:rPr>
                        <a:t>Construyen </a:t>
                      </a:r>
                      <a:r>
                        <a:rPr b="1" i="1" lang="es" sz="1200" u="none" cap="none" strike="noStrike">
                          <a:latin typeface="Calibri"/>
                          <a:ea typeface="Calibri"/>
                          <a:cs typeface="Calibri"/>
                          <a:sym typeface="Calibri"/>
                        </a:rPr>
                        <a:t>teorías de acción </a:t>
                      </a:r>
                      <a:r>
                        <a:rPr lang="es" sz="1200" u="none" cap="none" strike="noStrike">
                          <a:latin typeface="Calibri"/>
                          <a:ea typeface="Calibri"/>
                          <a:cs typeface="Calibri"/>
                          <a:sym typeface="Calibri"/>
                        </a:rPr>
                        <a:t>territoriales y producto final: criterios de éxito de acompañamiento efectivo </a:t>
                      </a:r>
                      <a:r>
                        <a:rPr b="1" i="1" lang="es" sz="1200" u="none" cap="none" strike="noStrike">
                          <a:latin typeface="Calibri"/>
                          <a:ea typeface="Calibri"/>
                          <a:cs typeface="Calibri"/>
                          <a:sym typeface="Calibri"/>
                        </a:rPr>
                        <a:t>que genera condiciones para el Aprendizaje Profundo. </a:t>
                      </a:r>
                      <a:endParaRPr b="1" i="1" sz="1200" u="none" cap="none" strike="noStrike">
                        <a:latin typeface="Calibri"/>
                        <a:ea typeface="Calibri"/>
                        <a:cs typeface="Calibri"/>
                        <a:sym typeface="Calibri"/>
                      </a:endParaRPr>
                    </a:p>
                  </a:txBody>
                  <a:tcPr marT="45725" marB="45725" marR="91450" marL="91450"/>
                </a:tc>
              </a:tr>
              <a:tr h="697500">
                <a:tc>
                  <a:txBody>
                    <a:bodyPr/>
                    <a:lstStyle/>
                    <a:p>
                      <a:pPr indent="0" lvl="0" marL="0" marR="0" rtl="0" algn="l">
                        <a:lnSpc>
                          <a:spcPct val="100000"/>
                        </a:lnSpc>
                        <a:spcBef>
                          <a:spcPts val="0"/>
                        </a:spcBef>
                        <a:spcAft>
                          <a:spcPts val="0"/>
                        </a:spcAft>
                        <a:buClr>
                          <a:srgbClr val="000000"/>
                        </a:buClr>
                        <a:buSzPts val="1200"/>
                        <a:buFont typeface="Arial"/>
                        <a:buNone/>
                      </a:pPr>
                      <a:r>
                        <a:rPr b="1" lang="es" sz="1300" u="none" cap="none" strike="noStrike">
                          <a:latin typeface="Calibri"/>
                          <a:ea typeface="Calibri"/>
                          <a:cs typeface="Calibri"/>
                          <a:sym typeface="Calibri"/>
                        </a:rPr>
                        <a:t>Congreso: </a:t>
                      </a:r>
                      <a:r>
                        <a:rPr lang="es" sz="1300" u="none" cap="none" strike="noStrike">
                          <a:latin typeface="Calibri"/>
                          <a:ea typeface="Calibri"/>
                          <a:cs typeface="Calibri"/>
                          <a:sym typeface="Calibri"/>
                        </a:rPr>
                        <a:t>Encuentro de todos los participantes, tutores y relatores. </a:t>
                      </a:r>
                      <a:endParaRPr sz="13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00"/>
                        <a:buFont typeface="Arial"/>
                        <a:buNone/>
                      </a:pPr>
                      <a:r>
                        <a:rPr lang="es" sz="1300" u="none" cap="none" strike="noStrike">
                          <a:latin typeface="Calibri"/>
                          <a:ea typeface="Calibri"/>
                          <a:cs typeface="Calibri"/>
                          <a:sym typeface="Calibri"/>
                        </a:rPr>
                        <a:t>Ampliación conceptual facilitada por relatores externos y espacio para la colaboración inter SLEP e </a:t>
                      </a:r>
                      <a:r>
                        <a:rPr b="1" i="1" lang="es" sz="1300" u="none" cap="none" strike="noStrike">
                          <a:latin typeface="Calibri"/>
                          <a:ea typeface="Calibri"/>
                          <a:cs typeface="Calibri"/>
                          <a:sym typeface="Calibri"/>
                        </a:rPr>
                        <a:t>intercambio de experiencias y prácticas  </a:t>
                      </a:r>
                      <a:r>
                        <a:rPr lang="es" sz="1300" u="none" cap="none" strike="noStrike">
                          <a:latin typeface="Calibri"/>
                          <a:ea typeface="Calibri"/>
                          <a:cs typeface="Calibri"/>
                          <a:sym typeface="Calibri"/>
                        </a:rPr>
                        <a:t>entre pares.</a:t>
                      </a:r>
                      <a:endParaRPr sz="1300" u="none" cap="none" strike="noStrike">
                        <a:latin typeface="Calibri"/>
                        <a:ea typeface="Calibri"/>
                        <a:cs typeface="Calibri"/>
                        <a:sym typeface="Calibri"/>
                      </a:endParaRPr>
                    </a:p>
                  </a:txBody>
                  <a:tcPr marT="45725" marB="45725" marR="91450" marL="91450"/>
                </a:tc>
              </a:tr>
            </a:tbl>
          </a:graphicData>
        </a:graphic>
      </p:graphicFrame>
      <p:pic>
        <p:nvPicPr>
          <p:cNvPr id="602" name="Google Shape;602;g106f8edbf36_0_1600"/>
          <p:cNvPicPr preferRelativeResize="0"/>
          <p:nvPr/>
        </p:nvPicPr>
        <p:blipFill rotWithShape="1">
          <a:blip r:embed="rId3">
            <a:alphaModFix/>
          </a:blip>
          <a:srcRect b="0" l="0" r="0" t="0"/>
          <a:stretch/>
        </p:blipFill>
        <p:spPr>
          <a:xfrm>
            <a:off x="381729" y="1451792"/>
            <a:ext cx="622653" cy="572590"/>
          </a:xfrm>
          <a:prstGeom prst="rect">
            <a:avLst/>
          </a:prstGeom>
          <a:noFill/>
          <a:ln>
            <a:noFill/>
          </a:ln>
        </p:spPr>
      </p:pic>
      <p:pic>
        <p:nvPicPr>
          <p:cNvPr id="603" name="Google Shape;603;g106f8edbf36_0_1600"/>
          <p:cNvPicPr preferRelativeResize="0"/>
          <p:nvPr/>
        </p:nvPicPr>
        <p:blipFill rotWithShape="1">
          <a:blip r:embed="rId4">
            <a:alphaModFix/>
          </a:blip>
          <a:srcRect b="0" l="0" r="0" t="0"/>
          <a:stretch/>
        </p:blipFill>
        <p:spPr>
          <a:xfrm>
            <a:off x="256180" y="3655214"/>
            <a:ext cx="851000" cy="851000"/>
          </a:xfrm>
          <a:prstGeom prst="rect">
            <a:avLst/>
          </a:prstGeom>
          <a:noFill/>
          <a:ln>
            <a:noFill/>
          </a:ln>
        </p:spPr>
      </p:pic>
      <p:pic>
        <p:nvPicPr>
          <p:cNvPr id="604" name="Google Shape;604;g106f8edbf36_0_1600"/>
          <p:cNvPicPr preferRelativeResize="0"/>
          <p:nvPr/>
        </p:nvPicPr>
        <p:blipFill rotWithShape="1">
          <a:blip r:embed="rId5">
            <a:alphaModFix/>
          </a:blip>
          <a:srcRect b="0" l="0" r="0" t="0"/>
          <a:stretch/>
        </p:blipFill>
        <p:spPr>
          <a:xfrm>
            <a:off x="278930" y="2858555"/>
            <a:ext cx="819422" cy="796658"/>
          </a:xfrm>
          <a:prstGeom prst="rect">
            <a:avLst/>
          </a:prstGeom>
          <a:noFill/>
          <a:ln>
            <a:noFill/>
          </a:ln>
        </p:spPr>
      </p:pic>
      <p:pic>
        <p:nvPicPr>
          <p:cNvPr id="605" name="Google Shape;605;g106f8edbf36_0_1600"/>
          <p:cNvPicPr preferRelativeResize="0"/>
          <p:nvPr/>
        </p:nvPicPr>
        <p:blipFill rotWithShape="1">
          <a:blip r:embed="rId6">
            <a:alphaModFix/>
          </a:blip>
          <a:srcRect b="0" l="0" r="0" t="0"/>
          <a:stretch/>
        </p:blipFill>
        <p:spPr>
          <a:xfrm>
            <a:off x="271968" y="2136416"/>
            <a:ext cx="819422" cy="722139"/>
          </a:xfrm>
          <a:prstGeom prst="rect">
            <a:avLst/>
          </a:prstGeom>
          <a:noFill/>
          <a:ln>
            <a:noFill/>
          </a:ln>
        </p:spPr>
      </p:pic>
      <p:pic>
        <p:nvPicPr>
          <p:cNvPr id="606" name="Google Shape;606;g106f8edbf36_0_1600"/>
          <p:cNvPicPr preferRelativeResize="0"/>
          <p:nvPr/>
        </p:nvPicPr>
        <p:blipFill rotWithShape="1">
          <a:blip r:embed="rId7">
            <a:alphaModFix/>
          </a:blip>
          <a:srcRect b="0" l="0" r="0" t="0"/>
          <a:stretch/>
        </p:blipFill>
        <p:spPr>
          <a:xfrm>
            <a:off x="3476536" y="4461969"/>
            <a:ext cx="4384928" cy="469814"/>
          </a:xfrm>
          <a:prstGeom prst="rect">
            <a:avLst/>
          </a:prstGeom>
          <a:noFill/>
          <a:ln>
            <a:noFill/>
          </a:ln>
        </p:spPr>
      </p:pic>
      <p:sp>
        <p:nvSpPr>
          <p:cNvPr id="607" name="Google Shape;607;g106f8edbf36_0_1600"/>
          <p:cNvSpPr txBox="1"/>
          <p:nvPr/>
        </p:nvSpPr>
        <p:spPr>
          <a:xfrm>
            <a:off x="2173183" y="4531112"/>
            <a:ext cx="113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 sz="1400" u="none" cap="none" strike="noStrike">
                <a:solidFill>
                  <a:srgbClr val="000000"/>
                </a:solidFill>
                <a:latin typeface="Roboto"/>
                <a:ea typeface="Roboto"/>
                <a:cs typeface="Roboto"/>
                <a:sym typeface="Roboto"/>
              </a:rPr>
              <a:t>Simbología: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ED5"/>
        </a:solidFill>
      </p:bgPr>
    </p:bg>
    <p:spTree>
      <p:nvGrpSpPr>
        <p:cNvPr id="611" name="Shape 611"/>
        <p:cNvGrpSpPr/>
        <p:nvPr/>
      </p:nvGrpSpPr>
      <p:grpSpPr>
        <a:xfrm>
          <a:off x="0" y="0"/>
          <a:ext cx="0" cy="0"/>
          <a:chOff x="0" y="0"/>
          <a:chExt cx="0" cy="0"/>
        </a:xfrm>
      </p:grpSpPr>
      <p:pic>
        <p:nvPicPr>
          <p:cNvPr id="612" name="Google Shape;612;g106f8edbf36_0_1942"/>
          <p:cNvPicPr preferRelativeResize="0"/>
          <p:nvPr/>
        </p:nvPicPr>
        <p:blipFill rotWithShape="1">
          <a:blip r:embed="rId3">
            <a:alphaModFix/>
          </a:blip>
          <a:srcRect b="0" l="0" r="0" t="0"/>
          <a:stretch/>
        </p:blipFill>
        <p:spPr>
          <a:xfrm>
            <a:off x="5701482" y="1505366"/>
            <a:ext cx="4837493" cy="3826018"/>
          </a:xfrm>
          <a:prstGeom prst="rect">
            <a:avLst/>
          </a:prstGeom>
          <a:noFill/>
          <a:ln>
            <a:noFill/>
          </a:ln>
        </p:spPr>
      </p:pic>
      <p:pic>
        <p:nvPicPr>
          <p:cNvPr id="613" name="Google Shape;613;g106f8edbf36_0_1942"/>
          <p:cNvPicPr preferRelativeResize="0"/>
          <p:nvPr/>
        </p:nvPicPr>
        <p:blipFill rotWithShape="1">
          <a:blip r:embed="rId4">
            <a:alphaModFix/>
          </a:blip>
          <a:srcRect b="0" l="0" r="0" t="0"/>
          <a:stretch/>
        </p:blipFill>
        <p:spPr>
          <a:xfrm rot="-478596">
            <a:off x="-843569" y="-585428"/>
            <a:ext cx="5287544" cy="4528062"/>
          </a:xfrm>
          <a:prstGeom prst="rect">
            <a:avLst/>
          </a:prstGeom>
          <a:noFill/>
          <a:ln>
            <a:noFill/>
          </a:ln>
        </p:spPr>
      </p:pic>
      <p:pic>
        <p:nvPicPr>
          <p:cNvPr id="614" name="Google Shape;614;g106f8edbf36_0_1942"/>
          <p:cNvPicPr preferRelativeResize="0"/>
          <p:nvPr/>
        </p:nvPicPr>
        <p:blipFill rotWithShape="1">
          <a:blip r:embed="rId5">
            <a:alphaModFix/>
          </a:blip>
          <a:srcRect b="0" l="0" r="0" t="0"/>
          <a:stretch/>
        </p:blipFill>
        <p:spPr>
          <a:xfrm flipH="1" rot="-5400000">
            <a:off x="2944107" y="-726348"/>
            <a:ext cx="3756049" cy="6596195"/>
          </a:xfrm>
          <a:prstGeom prst="rect">
            <a:avLst/>
          </a:prstGeom>
          <a:noFill/>
          <a:ln>
            <a:noFill/>
          </a:ln>
        </p:spPr>
      </p:pic>
      <p:grpSp>
        <p:nvGrpSpPr>
          <p:cNvPr id="615" name="Google Shape;615;g106f8edbf36_0_1942"/>
          <p:cNvGrpSpPr/>
          <p:nvPr/>
        </p:nvGrpSpPr>
        <p:grpSpPr>
          <a:xfrm>
            <a:off x="1943983" y="1266006"/>
            <a:ext cx="5756288" cy="2483141"/>
            <a:chOff x="-673873" y="-1374138"/>
            <a:chExt cx="15350100" cy="6621710"/>
          </a:xfrm>
        </p:grpSpPr>
        <p:sp>
          <p:nvSpPr>
            <p:cNvPr id="616" name="Google Shape;616;g106f8edbf36_0_1942"/>
            <p:cNvSpPr txBox="1"/>
            <p:nvPr/>
          </p:nvSpPr>
          <p:spPr>
            <a:xfrm>
              <a:off x="174884" y="-1374138"/>
              <a:ext cx="14097000" cy="14460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1" lang="es" sz="3523">
                  <a:solidFill>
                    <a:srgbClr val="2E2F30"/>
                  </a:solidFill>
                  <a:latin typeface="Poppins"/>
                  <a:ea typeface="Poppins"/>
                  <a:cs typeface="Poppins"/>
                  <a:sym typeface="Poppins"/>
                </a:rPr>
                <a:t>Resultados</a:t>
              </a:r>
              <a:endParaRPr/>
            </a:p>
          </p:txBody>
        </p:sp>
        <p:sp>
          <p:nvSpPr>
            <p:cNvPr id="617" name="Google Shape;617;g106f8edbf36_0_1942"/>
            <p:cNvSpPr txBox="1"/>
            <p:nvPr/>
          </p:nvSpPr>
          <p:spPr>
            <a:xfrm>
              <a:off x="-673873" y="1307072"/>
              <a:ext cx="15350100" cy="394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s" sz="2400">
                  <a:solidFill>
                    <a:schemeClr val="accent1"/>
                  </a:solidFill>
                  <a:latin typeface="Poppins Light"/>
                  <a:ea typeface="Poppins Light"/>
                  <a:cs typeface="Poppins Light"/>
                  <a:sym typeface="Poppins Light"/>
                </a:rPr>
                <a:t>Diplomado</a:t>
              </a:r>
              <a:br>
                <a:rPr b="1" lang="es" sz="2400">
                  <a:solidFill>
                    <a:schemeClr val="accent1"/>
                  </a:solidFill>
                  <a:latin typeface="Poppins Light"/>
                  <a:ea typeface="Poppins Light"/>
                  <a:cs typeface="Poppins Light"/>
                  <a:sym typeface="Poppins Light"/>
                </a:rPr>
              </a:br>
              <a:r>
                <a:rPr b="1" i="0" lang="es" sz="2400" u="none" cap="none" strike="noStrike">
                  <a:solidFill>
                    <a:schemeClr val="accent1"/>
                  </a:solidFill>
                  <a:latin typeface="Poppins Light"/>
                  <a:ea typeface="Poppins Light"/>
                  <a:cs typeface="Poppins Light"/>
                  <a:sym typeface="Poppins Light"/>
                </a:rPr>
                <a:t>ESTRATEGIAS DE ACOMPAÑAMIENTO A CENTROS EDUCATIVOS PARA EL APRENDIZAJE PROFUNDO</a:t>
              </a:r>
              <a:endParaRPr b="1" i="0" sz="1800" u="none" cap="none" strike="noStrike">
                <a:solidFill>
                  <a:schemeClr val="accent1"/>
                </a:solidFill>
                <a:latin typeface="Poppins Light"/>
                <a:ea typeface="Poppins Light"/>
                <a:cs typeface="Poppins Light"/>
                <a:sym typeface="Poppins Light"/>
              </a:endParaRPr>
            </a:p>
          </p:txBody>
        </p:sp>
      </p:grpSp>
      <p:pic>
        <p:nvPicPr>
          <p:cNvPr id="618" name="Google Shape;618;g106f8edbf36_0_1942"/>
          <p:cNvPicPr preferRelativeResize="0"/>
          <p:nvPr/>
        </p:nvPicPr>
        <p:blipFill rotWithShape="1">
          <a:blip r:embed="rId6">
            <a:alphaModFix/>
          </a:blip>
          <a:srcRect b="0" l="0" r="0" t="0"/>
          <a:stretch/>
        </p:blipFill>
        <p:spPr>
          <a:xfrm>
            <a:off x="7227122" y="92674"/>
            <a:ext cx="643148" cy="601051"/>
          </a:xfrm>
          <a:prstGeom prst="rect">
            <a:avLst/>
          </a:prstGeom>
          <a:noFill/>
          <a:ln>
            <a:noFill/>
          </a:ln>
        </p:spPr>
      </p:pic>
      <p:pic>
        <p:nvPicPr>
          <p:cNvPr id="619" name="Google Shape;619;g106f8edbf36_0_1942"/>
          <p:cNvPicPr preferRelativeResize="0"/>
          <p:nvPr/>
        </p:nvPicPr>
        <p:blipFill rotWithShape="1">
          <a:blip r:embed="rId7">
            <a:alphaModFix/>
          </a:blip>
          <a:srcRect b="0" l="0" r="0" t="0"/>
          <a:stretch/>
        </p:blipFill>
        <p:spPr>
          <a:xfrm>
            <a:off x="1595304" y="4507600"/>
            <a:ext cx="409802" cy="382979"/>
          </a:xfrm>
          <a:prstGeom prst="rect">
            <a:avLst/>
          </a:prstGeom>
          <a:noFill/>
          <a:ln>
            <a:noFill/>
          </a:ln>
        </p:spPr>
      </p:pic>
      <p:pic>
        <p:nvPicPr>
          <p:cNvPr id="620" name="Google Shape;620;g106f8edbf36_0_1942"/>
          <p:cNvPicPr preferRelativeResize="0"/>
          <p:nvPr/>
        </p:nvPicPr>
        <p:blipFill rotWithShape="1">
          <a:blip r:embed="rId8">
            <a:alphaModFix/>
          </a:blip>
          <a:srcRect b="0" l="0" r="0" t="0"/>
          <a:stretch/>
        </p:blipFill>
        <p:spPr>
          <a:xfrm>
            <a:off x="6612601" y="252920"/>
            <a:ext cx="409802" cy="3829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g106f8edbf36_0_3181"/>
          <p:cNvPicPr preferRelativeResize="0"/>
          <p:nvPr/>
        </p:nvPicPr>
        <p:blipFill rotWithShape="1">
          <a:blip r:embed="rId3">
            <a:alphaModFix/>
          </a:blip>
          <a:srcRect b="34329" l="11571" r="1486" t="6968"/>
          <a:stretch/>
        </p:blipFill>
        <p:spPr>
          <a:xfrm>
            <a:off x="964100" y="983231"/>
            <a:ext cx="1784400" cy="1813500"/>
          </a:xfrm>
          <a:prstGeom prst="ellipse">
            <a:avLst/>
          </a:prstGeom>
          <a:noFill/>
          <a:ln>
            <a:noFill/>
          </a:ln>
        </p:spPr>
      </p:pic>
      <p:sp>
        <p:nvSpPr>
          <p:cNvPr id="392" name="Google Shape;392;g106f8edbf36_0_3181"/>
          <p:cNvSpPr txBox="1"/>
          <p:nvPr/>
        </p:nvSpPr>
        <p:spPr>
          <a:xfrm>
            <a:off x="0" y="1794450"/>
            <a:ext cx="1499100" cy="3360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EB5F1D"/>
                </a:solidFill>
                <a:latin typeface="Calibri"/>
                <a:ea typeface="Calibri"/>
                <a:cs typeface="Calibri"/>
                <a:sym typeface="Calibri"/>
              </a:rPr>
              <a:t>MARIO </a:t>
            </a:r>
            <a:endParaRPr b="1" i="0" sz="1800" u="none" cap="none" strike="noStrike">
              <a:solidFill>
                <a:srgbClr val="EB5F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B5F1D"/>
              </a:solidFill>
              <a:latin typeface="Calibri"/>
              <a:ea typeface="Calibri"/>
              <a:cs typeface="Calibri"/>
              <a:sym typeface="Calibri"/>
            </a:endParaRPr>
          </a:p>
        </p:txBody>
      </p:sp>
      <p:pic>
        <p:nvPicPr>
          <p:cNvPr id="393" name="Google Shape;393;g106f8edbf36_0_3181"/>
          <p:cNvPicPr preferRelativeResize="0"/>
          <p:nvPr/>
        </p:nvPicPr>
        <p:blipFill rotWithShape="1">
          <a:blip r:embed="rId4">
            <a:alphaModFix/>
          </a:blip>
          <a:srcRect b="36576" l="-2301" r="-2301" t="3629"/>
          <a:stretch/>
        </p:blipFill>
        <p:spPr>
          <a:xfrm rot="-578">
            <a:off x="4167400" y="918237"/>
            <a:ext cx="1784400" cy="1813500"/>
          </a:xfrm>
          <a:prstGeom prst="ellipse">
            <a:avLst/>
          </a:prstGeom>
          <a:noFill/>
          <a:ln>
            <a:noFill/>
          </a:ln>
        </p:spPr>
      </p:pic>
      <p:pic>
        <p:nvPicPr>
          <p:cNvPr id="394" name="Google Shape;394;g106f8edbf36_0_3181"/>
          <p:cNvPicPr preferRelativeResize="0"/>
          <p:nvPr/>
        </p:nvPicPr>
        <p:blipFill rotWithShape="1">
          <a:blip r:embed="rId5">
            <a:alphaModFix/>
          </a:blip>
          <a:srcRect b="54466" l="17662" r="18041" t="2081"/>
          <a:stretch/>
        </p:blipFill>
        <p:spPr>
          <a:xfrm>
            <a:off x="7234479" y="918250"/>
            <a:ext cx="1784400" cy="1813500"/>
          </a:xfrm>
          <a:prstGeom prst="ellipse">
            <a:avLst/>
          </a:prstGeom>
          <a:noFill/>
          <a:ln>
            <a:noFill/>
          </a:ln>
        </p:spPr>
      </p:pic>
      <p:sp>
        <p:nvSpPr>
          <p:cNvPr id="395" name="Google Shape;395;g106f8edbf36_0_3181"/>
          <p:cNvSpPr txBox="1"/>
          <p:nvPr/>
        </p:nvSpPr>
        <p:spPr>
          <a:xfrm>
            <a:off x="561860" y="330506"/>
            <a:ext cx="3911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 sz="2400" u="none" cap="none" strike="noStrike">
                <a:solidFill>
                  <a:srgbClr val="FF9933"/>
                </a:solidFill>
                <a:latin typeface="Poppins"/>
                <a:ea typeface="Poppins"/>
                <a:cs typeface="Poppins"/>
                <a:sym typeface="Poppins"/>
              </a:rPr>
              <a:t>Equipo Formación: </a:t>
            </a:r>
            <a:endParaRPr b="0" i="0" sz="1400" u="none" cap="none" strike="noStrike">
              <a:solidFill>
                <a:srgbClr val="000000"/>
              </a:solidFill>
              <a:latin typeface="Arial"/>
              <a:ea typeface="Arial"/>
              <a:cs typeface="Arial"/>
              <a:sym typeface="Arial"/>
            </a:endParaRPr>
          </a:p>
        </p:txBody>
      </p:sp>
      <p:pic>
        <p:nvPicPr>
          <p:cNvPr id="396" name="Google Shape;396;g106f8edbf36_0_3181"/>
          <p:cNvPicPr preferRelativeResize="0"/>
          <p:nvPr/>
        </p:nvPicPr>
        <p:blipFill rotWithShape="1">
          <a:blip r:embed="rId6">
            <a:alphaModFix/>
          </a:blip>
          <a:srcRect b="33397" l="8692" r="15255" t="-274"/>
          <a:stretch/>
        </p:blipFill>
        <p:spPr>
          <a:xfrm>
            <a:off x="964104" y="3132725"/>
            <a:ext cx="1784400" cy="1813500"/>
          </a:xfrm>
          <a:prstGeom prst="ellipse">
            <a:avLst/>
          </a:prstGeom>
          <a:noFill/>
          <a:ln>
            <a:noFill/>
          </a:ln>
        </p:spPr>
      </p:pic>
      <p:pic>
        <p:nvPicPr>
          <p:cNvPr id="397" name="Google Shape;397;g106f8edbf36_0_3181"/>
          <p:cNvPicPr preferRelativeResize="0"/>
          <p:nvPr/>
        </p:nvPicPr>
        <p:blipFill rotWithShape="1">
          <a:blip r:embed="rId7">
            <a:alphaModFix/>
          </a:blip>
          <a:srcRect b="10796" l="0" r="0" t="10796"/>
          <a:stretch/>
        </p:blipFill>
        <p:spPr>
          <a:xfrm>
            <a:off x="4167392" y="3132725"/>
            <a:ext cx="1784400" cy="1813500"/>
          </a:xfrm>
          <a:prstGeom prst="ellipse">
            <a:avLst/>
          </a:prstGeom>
          <a:noFill/>
          <a:ln>
            <a:noFill/>
          </a:ln>
        </p:spPr>
      </p:pic>
      <p:pic>
        <p:nvPicPr>
          <p:cNvPr id="398" name="Google Shape;398;g106f8edbf36_0_3181"/>
          <p:cNvPicPr preferRelativeResize="0"/>
          <p:nvPr/>
        </p:nvPicPr>
        <p:blipFill rotWithShape="1">
          <a:blip r:embed="rId8">
            <a:alphaModFix/>
          </a:blip>
          <a:srcRect b="10625" l="0" r="-1770" t="160"/>
          <a:stretch/>
        </p:blipFill>
        <p:spPr>
          <a:xfrm>
            <a:off x="7234479" y="3132725"/>
            <a:ext cx="1784400" cy="1813500"/>
          </a:xfrm>
          <a:prstGeom prst="ellipse">
            <a:avLst/>
          </a:prstGeom>
          <a:noFill/>
          <a:ln>
            <a:noFill/>
          </a:ln>
        </p:spPr>
      </p:pic>
      <p:sp>
        <p:nvSpPr>
          <p:cNvPr id="399" name="Google Shape;399;g106f8edbf36_0_3181"/>
          <p:cNvSpPr txBox="1"/>
          <p:nvPr/>
        </p:nvSpPr>
        <p:spPr>
          <a:xfrm>
            <a:off x="6171325" y="1317900"/>
            <a:ext cx="1347000" cy="137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BÁRBARA</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 ZORO</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lt1"/>
                </a:solidFill>
                <a:latin typeface="Calibri"/>
                <a:ea typeface="Calibri"/>
                <a:cs typeface="Calibri"/>
                <a:sym typeface="Calibri"/>
              </a:rPr>
              <a:t>(Coord. Académica)</a:t>
            </a:r>
            <a:endParaRPr b="1" sz="1800">
              <a:solidFill>
                <a:schemeClr val="lt1"/>
              </a:solidFill>
              <a:latin typeface="Calibri"/>
              <a:ea typeface="Calibri"/>
              <a:cs typeface="Calibri"/>
              <a:sym typeface="Calibri"/>
            </a:endParaRPr>
          </a:p>
        </p:txBody>
      </p:sp>
      <p:sp>
        <p:nvSpPr>
          <p:cNvPr id="400" name="Google Shape;400;g106f8edbf36_0_3181"/>
          <p:cNvSpPr txBox="1"/>
          <p:nvPr/>
        </p:nvSpPr>
        <p:spPr>
          <a:xfrm>
            <a:off x="6242850" y="3838625"/>
            <a:ext cx="1347000" cy="9297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CLARA</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ARC</a:t>
            </a:r>
            <a:r>
              <a:rPr b="1" i="0" lang="es" sz="1800" u="none" cap="none" strike="noStrike">
                <a:solidFill>
                  <a:schemeClr val="lt1"/>
                </a:solidFill>
                <a:latin typeface="Calibri"/>
                <a:ea typeface="Calibri"/>
                <a:cs typeface="Calibri"/>
                <a:sym typeface="Calibri"/>
              </a:rPr>
              <a:t>E (Tutora)</a:t>
            </a:r>
            <a:endParaRPr b="1" i="0" sz="1800" u="none" cap="none" strike="noStrike">
              <a:solidFill>
                <a:schemeClr val="lt1"/>
              </a:solidFill>
              <a:latin typeface="Calibri"/>
              <a:ea typeface="Calibri"/>
              <a:cs typeface="Calibri"/>
              <a:sym typeface="Calibri"/>
            </a:endParaRPr>
          </a:p>
        </p:txBody>
      </p:sp>
      <p:sp>
        <p:nvSpPr>
          <p:cNvPr id="401" name="Google Shape;401;g106f8edbf36_0_3181"/>
          <p:cNvSpPr txBox="1"/>
          <p:nvPr/>
        </p:nvSpPr>
        <p:spPr>
          <a:xfrm>
            <a:off x="2934625" y="1469075"/>
            <a:ext cx="1499100" cy="92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1100"/>
              <a:buFont typeface="Arial"/>
              <a:buNone/>
            </a:pPr>
            <a:r>
              <a:rPr b="1" i="0" lang="es" sz="1600" u="none" cap="none" strike="noStrike">
                <a:solidFill>
                  <a:schemeClr val="lt1"/>
                </a:solidFill>
                <a:latin typeface="Calibri"/>
                <a:ea typeface="Calibri"/>
                <a:cs typeface="Calibri"/>
                <a:sym typeface="Calibri"/>
              </a:rPr>
              <a:t>BERNARDITA SÁNCHEZ (Di</a:t>
            </a:r>
            <a:r>
              <a:rPr b="1" lang="es" sz="1600">
                <a:solidFill>
                  <a:schemeClr val="lt1"/>
                </a:solidFill>
                <a:latin typeface="Calibri"/>
                <a:ea typeface="Calibri"/>
                <a:cs typeface="Calibri"/>
                <a:sym typeface="Calibri"/>
              </a:rPr>
              <a:t>seño-Tutora)</a:t>
            </a:r>
            <a:endParaRPr b="0" i="0" sz="1400" u="none" cap="none" strike="noStrike">
              <a:solidFill>
                <a:schemeClr val="lt1"/>
              </a:solidFill>
              <a:latin typeface="Arial"/>
              <a:ea typeface="Arial"/>
              <a:cs typeface="Arial"/>
              <a:sym typeface="Arial"/>
            </a:endParaRPr>
          </a:p>
        </p:txBody>
      </p:sp>
      <p:sp>
        <p:nvSpPr>
          <p:cNvPr id="402" name="Google Shape;402;g106f8edbf36_0_3181"/>
          <p:cNvSpPr txBox="1"/>
          <p:nvPr/>
        </p:nvSpPr>
        <p:spPr>
          <a:xfrm>
            <a:off x="76200" y="1364825"/>
            <a:ext cx="1272900" cy="113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MARIO </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1" i="0" lang="es" sz="1800" u="none" cap="none" strike="noStrike">
                <a:solidFill>
                  <a:schemeClr val="lt1"/>
                </a:solidFill>
                <a:latin typeface="Calibri"/>
                <a:ea typeface="Calibri"/>
                <a:cs typeface="Calibri"/>
                <a:sym typeface="Calibri"/>
              </a:rPr>
              <a:t>URIBE (Dirección/acad</a:t>
            </a:r>
            <a:r>
              <a:rPr b="1" lang="es" sz="1800">
                <a:solidFill>
                  <a:schemeClr val="lt1"/>
                </a:solidFill>
                <a:latin typeface="Calibri"/>
                <a:ea typeface="Calibri"/>
                <a:cs typeface="Calibri"/>
                <a:sym typeface="Calibri"/>
              </a:rPr>
              <a:t>émico</a:t>
            </a:r>
            <a:r>
              <a:rPr b="1" i="0" lang="es" sz="1800" u="none" cap="none" strike="noStrike">
                <a:solidFill>
                  <a:schemeClr val="lt1"/>
                </a:solidFill>
                <a:latin typeface="Calibri"/>
                <a:ea typeface="Calibri"/>
                <a:cs typeface="Calibri"/>
                <a:sym typeface="Calibri"/>
              </a:rPr>
              <a:t>)</a:t>
            </a:r>
            <a:endParaRPr b="0" i="0" sz="1400" u="none" cap="none" strike="noStrike">
              <a:solidFill>
                <a:schemeClr val="lt1"/>
              </a:solidFill>
              <a:latin typeface="Arial"/>
              <a:ea typeface="Arial"/>
              <a:cs typeface="Arial"/>
              <a:sym typeface="Arial"/>
            </a:endParaRPr>
          </a:p>
        </p:txBody>
      </p:sp>
      <p:sp>
        <p:nvSpPr>
          <p:cNvPr id="403" name="Google Shape;403;g106f8edbf36_0_3181"/>
          <p:cNvSpPr txBox="1"/>
          <p:nvPr/>
        </p:nvSpPr>
        <p:spPr>
          <a:xfrm>
            <a:off x="2973750" y="3838625"/>
            <a:ext cx="1347000" cy="59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100"/>
              <a:buFont typeface="Arial"/>
              <a:buNone/>
            </a:pPr>
            <a:r>
              <a:rPr b="1" i="0" lang="es" sz="1600" u="none" cap="none" strike="noStrike">
                <a:solidFill>
                  <a:schemeClr val="lt1"/>
                </a:solidFill>
                <a:latin typeface="Calibri"/>
                <a:ea typeface="Calibri"/>
                <a:cs typeface="Calibri"/>
                <a:sym typeface="Calibri"/>
              </a:rPr>
              <a:t>NATALIA </a:t>
            </a:r>
            <a:endParaRPr b="1" i="0" sz="1600" u="none" cap="none" strike="noStrike">
              <a:solidFill>
                <a:schemeClr val="lt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100"/>
              <a:buFont typeface="Arial"/>
              <a:buNone/>
            </a:pPr>
            <a:r>
              <a:rPr b="1" i="0" lang="es" sz="1600" u="none" cap="none" strike="noStrike">
                <a:solidFill>
                  <a:schemeClr val="lt1"/>
                </a:solidFill>
                <a:latin typeface="Calibri"/>
                <a:ea typeface="Calibri"/>
                <a:cs typeface="Calibri"/>
                <a:sym typeface="Calibri"/>
              </a:rPr>
              <a:t>MONDACA (Tutora)</a:t>
            </a:r>
            <a:endParaRPr b="1" i="0" sz="1600" u="none" cap="none" strike="noStrike">
              <a:solidFill>
                <a:schemeClr val="lt1"/>
              </a:solidFill>
              <a:latin typeface="Calibri"/>
              <a:ea typeface="Calibri"/>
              <a:cs typeface="Calibri"/>
              <a:sym typeface="Calibri"/>
            </a:endParaRPr>
          </a:p>
        </p:txBody>
      </p:sp>
      <p:sp>
        <p:nvSpPr>
          <p:cNvPr id="404" name="Google Shape;404;g106f8edbf36_0_3181"/>
          <p:cNvSpPr txBox="1"/>
          <p:nvPr/>
        </p:nvSpPr>
        <p:spPr>
          <a:xfrm>
            <a:off x="47550" y="3838625"/>
            <a:ext cx="1404000" cy="593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100"/>
              <a:buFont typeface="Arial"/>
              <a:buNone/>
            </a:pPr>
            <a:r>
              <a:rPr b="1" i="0" lang="es" sz="1600" u="none" cap="none" strike="noStrike">
                <a:solidFill>
                  <a:schemeClr val="lt1"/>
                </a:solidFill>
                <a:latin typeface="Calibri"/>
                <a:ea typeface="Calibri"/>
                <a:cs typeface="Calibri"/>
                <a:sym typeface="Calibri"/>
              </a:rPr>
              <a:t>JOSE MANUEL</a:t>
            </a:r>
            <a:br>
              <a:rPr b="1" i="0" lang="es" sz="1600" u="none" cap="none" strike="noStrike">
                <a:solidFill>
                  <a:schemeClr val="lt1"/>
                </a:solidFill>
                <a:latin typeface="Calibri"/>
                <a:ea typeface="Calibri"/>
                <a:cs typeface="Calibri"/>
                <a:sym typeface="Calibri"/>
              </a:rPr>
            </a:br>
            <a:r>
              <a:rPr b="1" i="0" lang="es" sz="1600" u="none" cap="none" strike="noStrike">
                <a:solidFill>
                  <a:schemeClr val="lt1"/>
                </a:solidFill>
                <a:latin typeface="Calibri"/>
                <a:ea typeface="Calibri"/>
                <a:cs typeface="Calibri"/>
                <a:sym typeface="Calibri"/>
              </a:rPr>
              <a:t>AMÉSTICA (Tutor)</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106f8edbf36_0_792"/>
          <p:cNvSpPr txBox="1"/>
          <p:nvPr>
            <p:ph type="title"/>
          </p:nvPr>
        </p:nvSpPr>
        <p:spPr>
          <a:xfrm>
            <a:off x="1969363" y="-26463"/>
            <a:ext cx="7308000" cy="99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s" sz="3400"/>
              <a:t>% de Aprobación: </a:t>
            </a:r>
            <a:r>
              <a:rPr lang="es" sz="3400">
                <a:solidFill>
                  <a:schemeClr val="dk1"/>
                </a:solidFill>
              </a:rPr>
              <a:t>94%</a:t>
            </a:r>
            <a:r>
              <a:rPr lang="es">
                <a:solidFill>
                  <a:schemeClr val="dk1"/>
                </a:solidFill>
              </a:rPr>
              <a:t> </a:t>
            </a:r>
            <a:endParaRPr/>
          </a:p>
        </p:txBody>
      </p:sp>
      <p:pic>
        <p:nvPicPr>
          <p:cNvPr id="626" name="Google Shape;626;g106f8edbf36_0_792"/>
          <p:cNvPicPr preferRelativeResize="0"/>
          <p:nvPr/>
        </p:nvPicPr>
        <p:blipFill rotWithShape="1">
          <a:blip r:embed="rId3">
            <a:alphaModFix/>
          </a:blip>
          <a:srcRect b="0" l="0" r="0" t="0"/>
          <a:stretch/>
        </p:blipFill>
        <p:spPr>
          <a:xfrm>
            <a:off x="1787963" y="920750"/>
            <a:ext cx="6146700" cy="414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106f8edbf36_0_797"/>
          <p:cNvSpPr txBox="1"/>
          <p:nvPr>
            <p:ph type="title"/>
          </p:nvPr>
        </p:nvSpPr>
        <p:spPr>
          <a:xfrm>
            <a:off x="1753462" y="219504"/>
            <a:ext cx="7308000" cy="99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s" sz="3400"/>
              <a:t>Encuesta de Satisfacción</a:t>
            </a:r>
            <a:endParaRPr sz="3400"/>
          </a:p>
        </p:txBody>
      </p:sp>
      <p:sp>
        <p:nvSpPr>
          <p:cNvPr id="632" name="Google Shape;632;g106f8edbf36_0_797"/>
          <p:cNvSpPr/>
          <p:nvPr/>
        </p:nvSpPr>
        <p:spPr>
          <a:xfrm>
            <a:off x="1296262" y="1143172"/>
            <a:ext cx="6971400" cy="5733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0" i="0" lang="es" sz="1400" u="none" cap="none" strike="noStrike">
                <a:solidFill>
                  <a:srgbClr val="000000"/>
                </a:solidFill>
                <a:latin typeface="Calibri"/>
                <a:ea typeface="Calibri"/>
                <a:cs typeface="Calibri"/>
                <a:sym typeface="Calibri"/>
              </a:rPr>
              <a:t>Esta fue respondida por </a:t>
            </a:r>
            <a:r>
              <a:rPr b="1" i="0" lang="es" sz="1400" u="none" cap="none" strike="noStrike">
                <a:solidFill>
                  <a:srgbClr val="000000"/>
                </a:solidFill>
                <a:latin typeface="Calibri"/>
                <a:ea typeface="Calibri"/>
                <a:cs typeface="Calibri"/>
                <a:sym typeface="Calibri"/>
              </a:rPr>
              <a:t>49 participantes </a:t>
            </a:r>
            <a:r>
              <a:rPr b="0" i="0" lang="es" sz="1400" u="none" cap="none" strike="noStrike">
                <a:solidFill>
                  <a:srgbClr val="000000"/>
                </a:solidFill>
                <a:latin typeface="Calibri"/>
                <a:ea typeface="Calibri"/>
                <a:cs typeface="Calibri"/>
                <a:sym typeface="Calibri"/>
              </a:rPr>
              <a:t>de un total de 72 participantes, traduciéndose en una</a:t>
            </a:r>
            <a:r>
              <a:rPr b="1" i="0" lang="es" sz="1400" u="none" cap="none" strike="noStrike">
                <a:solidFill>
                  <a:srgbClr val="000000"/>
                </a:solidFill>
                <a:latin typeface="Calibri"/>
                <a:ea typeface="Calibri"/>
                <a:cs typeface="Calibri"/>
                <a:sym typeface="Calibri"/>
              </a:rPr>
              <a:t> tasa de respuesta de un 66,7% (aplicada de forma externa por CIAE). </a:t>
            </a:r>
            <a:endParaRPr b="0" i="0" sz="1100" u="none" cap="none" strike="noStrike">
              <a:solidFill>
                <a:srgbClr val="000000"/>
              </a:solidFill>
              <a:latin typeface="Calibri"/>
              <a:ea typeface="Calibri"/>
              <a:cs typeface="Calibri"/>
              <a:sym typeface="Calibri"/>
            </a:endParaRPr>
          </a:p>
        </p:txBody>
      </p:sp>
      <p:pic>
        <p:nvPicPr>
          <p:cNvPr id="633" name="Google Shape;633;g106f8edbf36_0_797"/>
          <p:cNvPicPr preferRelativeResize="0"/>
          <p:nvPr/>
        </p:nvPicPr>
        <p:blipFill rotWithShape="1">
          <a:blip r:embed="rId3">
            <a:alphaModFix/>
          </a:blip>
          <a:srcRect b="0" l="0" r="0" t="0"/>
          <a:stretch/>
        </p:blipFill>
        <p:spPr>
          <a:xfrm>
            <a:off x="1549400" y="1984577"/>
            <a:ext cx="6159600" cy="3084600"/>
          </a:xfrm>
          <a:prstGeom prst="rect">
            <a:avLst/>
          </a:prstGeom>
          <a:noFill/>
          <a:ln>
            <a:noFill/>
          </a:ln>
        </p:spPr>
      </p:pic>
      <p:sp>
        <p:nvSpPr>
          <p:cNvPr id="634" name="Google Shape;634;g106f8edbf36_0_797"/>
          <p:cNvSpPr txBox="1"/>
          <p:nvPr/>
        </p:nvSpPr>
        <p:spPr>
          <a:xfrm>
            <a:off x="6845300" y="2533023"/>
            <a:ext cx="2616000" cy="993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1800"/>
              <a:buFont typeface="Poppins"/>
              <a:buNone/>
            </a:pPr>
            <a:r>
              <a:rPr b="0" i="0" lang="es" sz="2400" u="none" cap="none" strike="noStrike">
                <a:solidFill>
                  <a:schemeClr val="dk1"/>
                </a:solidFill>
                <a:latin typeface="Poppins"/>
                <a:ea typeface="Poppins"/>
                <a:cs typeface="Poppins"/>
                <a:sym typeface="Poppins"/>
              </a:rPr>
              <a:t>% de Satisfacción: </a:t>
            </a:r>
            <a:r>
              <a:rPr b="0" i="0" lang="es" sz="4000" u="none" cap="none" strike="noStrike">
                <a:solidFill>
                  <a:schemeClr val="dk1"/>
                </a:solidFill>
                <a:latin typeface="Poppins"/>
                <a:ea typeface="Poppins"/>
                <a:cs typeface="Poppins"/>
                <a:sym typeface="Poppins"/>
              </a:rPr>
              <a:t>84%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g106f8edbf36_0_804"/>
          <p:cNvPicPr preferRelativeResize="0"/>
          <p:nvPr/>
        </p:nvPicPr>
        <p:blipFill rotWithShape="1">
          <a:blip r:embed="rId3">
            <a:alphaModFix/>
          </a:blip>
          <a:srcRect b="0" l="0" r="0" t="0"/>
          <a:stretch/>
        </p:blipFill>
        <p:spPr>
          <a:xfrm>
            <a:off x="6751096" y="-1822005"/>
            <a:ext cx="4255212" cy="3644011"/>
          </a:xfrm>
          <a:prstGeom prst="rect">
            <a:avLst/>
          </a:prstGeom>
          <a:noFill/>
          <a:ln>
            <a:noFill/>
          </a:ln>
        </p:spPr>
      </p:pic>
      <p:pic>
        <p:nvPicPr>
          <p:cNvPr id="640" name="Google Shape;640;g106f8edbf36_0_804"/>
          <p:cNvPicPr preferRelativeResize="0"/>
          <p:nvPr/>
        </p:nvPicPr>
        <p:blipFill rotWithShape="1">
          <a:blip r:embed="rId4">
            <a:alphaModFix/>
          </a:blip>
          <a:srcRect b="0" l="0" r="0" t="0"/>
          <a:stretch/>
        </p:blipFill>
        <p:spPr>
          <a:xfrm>
            <a:off x="7411574" y="406744"/>
            <a:ext cx="3594738" cy="3413883"/>
          </a:xfrm>
          <a:prstGeom prst="rect">
            <a:avLst/>
          </a:prstGeom>
          <a:noFill/>
          <a:ln>
            <a:noFill/>
          </a:ln>
        </p:spPr>
      </p:pic>
      <p:pic>
        <p:nvPicPr>
          <p:cNvPr id="641" name="Google Shape;641;g106f8edbf36_0_804"/>
          <p:cNvPicPr preferRelativeResize="0"/>
          <p:nvPr/>
        </p:nvPicPr>
        <p:blipFill rotWithShape="1">
          <a:blip r:embed="rId5">
            <a:alphaModFix/>
          </a:blip>
          <a:srcRect b="0" l="0" r="0" t="0"/>
          <a:stretch/>
        </p:blipFill>
        <p:spPr>
          <a:xfrm rot="-2012167">
            <a:off x="8255893" y="3069700"/>
            <a:ext cx="1776215" cy="1882309"/>
          </a:xfrm>
          <a:prstGeom prst="rect">
            <a:avLst/>
          </a:prstGeom>
          <a:noFill/>
          <a:ln>
            <a:noFill/>
          </a:ln>
        </p:spPr>
      </p:pic>
      <p:pic>
        <p:nvPicPr>
          <p:cNvPr id="642" name="Google Shape;642;g106f8edbf36_0_804"/>
          <p:cNvPicPr preferRelativeResize="0"/>
          <p:nvPr/>
        </p:nvPicPr>
        <p:blipFill rotWithShape="1">
          <a:blip r:embed="rId6">
            <a:alphaModFix/>
          </a:blip>
          <a:srcRect b="0" l="0" r="0" t="0"/>
          <a:stretch/>
        </p:blipFill>
        <p:spPr>
          <a:xfrm>
            <a:off x="1206086" y="1287655"/>
            <a:ext cx="3360615" cy="3067325"/>
          </a:xfrm>
          <a:prstGeom prst="rect">
            <a:avLst/>
          </a:prstGeom>
          <a:noFill/>
          <a:ln>
            <a:noFill/>
          </a:ln>
        </p:spPr>
      </p:pic>
      <p:pic>
        <p:nvPicPr>
          <p:cNvPr id="643" name="Google Shape;643;g106f8edbf36_0_804"/>
          <p:cNvPicPr preferRelativeResize="0"/>
          <p:nvPr/>
        </p:nvPicPr>
        <p:blipFill rotWithShape="1">
          <a:blip r:embed="rId7">
            <a:alphaModFix/>
          </a:blip>
          <a:srcRect b="0" l="0" r="0" t="0"/>
          <a:stretch/>
        </p:blipFill>
        <p:spPr>
          <a:xfrm>
            <a:off x="5381817" y="1287655"/>
            <a:ext cx="3360615" cy="3067325"/>
          </a:xfrm>
          <a:prstGeom prst="rect">
            <a:avLst/>
          </a:prstGeom>
          <a:noFill/>
          <a:ln>
            <a:noFill/>
          </a:ln>
        </p:spPr>
      </p:pic>
      <p:sp>
        <p:nvSpPr>
          <p:cNvPr id="644" name="Google Shape;644;g106f8edbf36_0_804"/>
          <p:cNvSpPr txBox="1"/>
          <p:nvPr/>
        </p:nvSpPr>
        <p:spPr>
          <a:xfrm>
            <a:off x="4614639" y="2409024"/>
            <a:ext cx="778200" cy="323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s" sz="2100"/>
              <a:t>y</a:t>
            </a:r>
            <a:endParaRPr/>
          </a:p>
        </p:txBody>
      </p:sp>
      <p:grpSp>
        <p:nvGrpSpPr>
          <p:cNvPr id="645" name="Google Shape;645;g106f8edbf36_0_804"/>
          <p:cNvGrpSpPr/>
          <p:nvPr/>
        </p:nvGrpSpPr>
        <p:grpSpPr>
          <a:xfrm>
            <a:off x="1461401" y="1454677"/>
            <a:ext cx="2798663" cy="2093400"/>
            <a:chOff x="-68459" y="-1099971"/>
            <a:chExt cx="7463100" cy="5582400"/>
          </a:xfrm>
        </p:grpSpPr>
        <p:sp>
          <p:nvSpPr>
            <p:cNvPr id="646" name="Google Shape;646;g106f8edbf36_0_804"/>
            <p:cNvSpPr txBox="1"/>
            <p:nvPr/>
          </p:nvSpPr>
          <p:spPr>
            <a:xfrm>
              <a:off x="-68459" y="-1099971"/>
              <a:ext cx="7463100" cy="558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 sz="4000" u="none" cap="none" strike="noStrike">
                  <a:solidFill>
                    <a:schemeClr val="dk1"/>
                  </a:solidFill>
                  <a:latin typeface="Arial"/>
                  <a:ea typeface="Arial"/>
                  <a:cs typeface="Arial"/>
                  <a:sym typeface="Arial"/>
                </a:rPr>
                <a:t>94% </a:t>
              </a:r>
              <a:r>
                <a:rPr b="0" i="0" lang="es" sz="2400" u="none" cap="none" strike="noStrike">
                  <a:solidFill>
                    <a:schemeClr val="dk1"/>
                  </a:solidFill>
                  <a:latin typeface="Arial"/>
                  <a:ea typeface="Arial"/>
                  <a:cs typeface="Arial"/>
                  <a:sym typeface="Arial"/>
                </a:rPr>
                <a:t>de los participantes consideraron </a:t>
              </a:r>
              <a:r>
                <a:rPr b="1" i="0" lang="es" sz="2400" u="none" cap="none" strike="noStrike">
                  <a:solidFill>
                    <a:schemeClr val="dk1"/>
                  </a:solidFill>
                  <a:latin typeface="Arial"/>
                  <a:ea typeface="Arial"/>
                  <a:cs typeface="Arial"/>
                  <a:sym typeface="Arial"/>
                </a:rPr>
                <a:t>útiles  los contenidos del programa </a:t>
              </a:r>
              <a:r>
                <a:rPr b="0" i="0" lang="es" sz="2400" u="none" cap="none" strike="noStrike">
                  <a:solidFill>
                    <a:schemeClr val="dk1"/>
                  </a:solidFill>
                  <a:latin typeface="Arial"/>
                  <a:ea typeface="Arial"/>
                  <a:cs typeface="Arial"/>
                  <a:sym typeface="Arial"/>
                </a:rPr>
                <a:t>(N= 49).</a:t>
              </a:r>
              <a:endParaRPr/>
            </a:p>
          </p:txBody>
        </p:sp>
        <p:sp>
          <p:nvSpPr>
            <p:cNvPr id="647" name="Google Shape;647;g106f8edbf36_0_804"/>
            <p:cNvSpPr txBox="1"/>
            <p:nvPr/>
          </p:nvSpPr>
          <p:spPr>
            <a:xfrm>
              <a:off x="227709" y="3280850"/>
              <a:ext cx="7007700" cy="287400"/>
            </a:xfrm>
            <a:prstGeom prst="rect">
              <a:avLst/>
            </a:prstGeom>
            <a:noFill/>
            <a:ln>
              <a:noFill/>
            </a:ln>
          </p:spPr>
          <p:txBody>
            <a:bodyPr anchorCtr="0" anchor="t" bIns="0" lIns="0" spcFirstLastPara="1" rIns="0" wrap="square" tIns="0">
              <a:spAutoFit/>
            </a:bodyPr>
            <a:lstStyle/>
            <a:p>
              <a:pPr indent="0" lvl="0" marL="0" marR="0" rtl="0" algn="ctr">
                <a:lnSpc>
                  <a:spcPct val="26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sp>
        <p:nvSpPr>
          <p:cNvPr id="648" name="Google Shape;648;g106f8edbf36_0_804"/>
          <p:cNvSpPr txBox="1"/>
          <p:nvPr/>
        </p:nvSpPr>
        <p:spPr>
          <a:xfrm>
            <a:off x="5865164" y="1374093"/>
            <a:ext cx="2520300" cy="2401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s" sz="3600" u="none" cap="none" strike="noStrike">
                <a:solidFill>
                  <a:srgbClr val="FFFFFF"/>
                </a:solidFill>
                <a:latin typeface="Arial"/>
                <a:ea typeface="Arial"/>
                <a:cs typeface="Arial"/>
                <a:sym typeface="Arial"/>
              </a:rPr>
              <a:t>90% </a:t>
            </a:r>
            <a:r>
              <a:rPr b="0" i="0" lang="es" sz="2400" u="none" cap="none" strike="noStrike">
                <a:solidFill>
                  <a:srgbClr val="FFFFFF"/>
                </a:solidFill>
                <a:latin typeface="Arial"/>
                <a:ea typeface="Arial"/>
                <a:cs typeface="Arial"/>
                <a:sym typeface="Arial"/>
              </a:rPr>
              <a:t>de los participantes recomendaría a otras personas inscribirse en este programa.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106f8edbf36_0_2057"/>
          <p:cNvSpPr txBox="1"/>
          <p:nvPr>
            <p:ph type="title"/>
          </p:nvPr>
        </p:nvSpPr>
        <p:spPr>
          <a:xfrm>
            <a:off x="1207375" y="354529"/>
            <a:ext cx="7308000" cy="682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s" sz="2900"/>
              <a:t>Aplicación encuestas</a:t>
            </a:r>
            <a:endParaRPr b="1" sz="2900"/>
          </a:p>
        </p:txBody>
      </p:sp>
      <p:graphicFrame>
        <p:nvGraphicFramePr>
          <p:cNvPr id="654" name="Google Shape;654;g106f8edbf36_0_2057"/>
          <p:cNvGraphicFramePr/>
          <p:nvPr/>
        </p:nvGraphicFramePr>
        <p:xfrm>
          <a:off x="1556350" y="1385800"/>
          <a:ext cx="3000000" cy="3000000"/>
        </p:xfrm>
        <a:graphic>
          <a:graphicData uri="http://schemas.openxmlformats.org/drawingml/2006/table">
            <a:tbl>
              <a:tblPr bandRow="1" firstCol="1" firstRow="1" lastRow="1">
                <a:noFill/>
                <a:tableStyleId>{0AC16314-FE80-4D2A-8D08-2C2D93CBB9F8}</a:tableStyleId>
              </a:tblPr>
              <a:tblGrid>
                <a:gridCol w="1210875"/>
                <a:gridCol w="888275"/>
                <a:gridCol w="993475"/>
                <a:gridCol w="936125"/>
                <a:gridCol w="831125"/>
                <a:gridCol w="1163050"/>
                <a:gridCol w="936125"/>
              </a:tblGrid>
              <a:tr h="336000">
                <a:tc>
                  <a:txBody>
                    <a:bodyPr/>
                    <a:lstStyle/>
                    <a:p>
                      <a:pPr indent="0" lvl="0" marL="0" rtl="0" algn="r">
                        <a:spcBef>
                          <a:spcPts val="0"/>
                        </a:spcBef>
                        <a:spcAft>
                          <a:spcPts val="0"/>
                        </a:spcAft>
                        <a:buNone/>
                      </a:pPr>
                      <a:r>
                        <a:t/>
                      </a:r>
                      <a:endParaRPr b="1" i="1" sz="1600">
                        <a:solidFill>
                          <a:srgbClr val="36897A"/>
                        </a:solidFill>
                        <a:latin typeface="Calibri"/>
                        <a:ea typeface="Calibri"/>
                        <a:cs typeface="Calibri"/>
                        <a:sym typeface="Calibri"/>
                      </a:endParaRPr>
                    </a:p>
                  </a:txBody>
                  <a:tcPr marT="0" marB="0" marR="73025" marL="73025"/>
                </a:tc>
                <a:tc gridSpan="3">
                  <a:txBody>
                    <a:bodyPr/>
                    <a:lstStyle/>
                    <a:p>
                      <a:pPr indent="0" lvl="0" marL="0" rtl="0" algn="ctr">
                        <a:spcBef>
                          <a:spcPts val="0"/>
                        </a:spcBef>
                        <a:spcAft>
                          <a:spcPts val="0"/>
                        </a:spcAft>
                        <a:buNone/>
                      </a:pPr>
                      <a:r>
                        <a:rPr b="1" lang="es" sz="1500">
                          <a:solidFill>
                            <a:srgbClr val="FFFFFF"/>
                          </a:solidFill>
                          <a:latin typeface="Calibri"/>
                          <a:ea typeface="Calibri"/>
                          <a:cs typeface="Calibri"/>
                          <a:sym typeface="Calibri"/>
                        </a:rPr>
                        <a:t>Línea Base (pre test)</a:t>
                      </a:r>
                      <a:endParaRPr b="1" sz="1500">
                        <a:solidFill>
                          <a:srgbClr val="FFFFFF"/>
                        </a:solidFill>
                        <a:latin typeface="Calibri"/>
                        <a:ea typeface="Calibri"/>
                        <a:cs typeface="Calibri"/>
                        <a:sym typeface="Calibri"/>
                      </a:endParaRPr>
                    </a:p>
                    <a:p>
                      <a:pPr indent="0" lvl="0" marL="0" rtl="0" algn="ctr">
                        <a:spcBef>
                          <a:spcPts val="0"/>
                        </a:spcBef>
                        <a:spcAft>
                          <a:spcPts val="0"/>
                        </a:spcAft>
                        <a:buNone/>
                      </a:pPr>
                      <a:r>
                        <a:rPr lang="es" sz="1500">
                          <a:solidFill>
                            <a:srgbClr val="FFFFFF"/>
                          </a:solidFill>
                          <a:latin typeface="Calibri"/>
                          <a:ea typeface="Calibri"/>
                          <a:cs typeface="Calibri"/>
                          <a:sym typeface="Calibri"/>
                        </a:rPr>
                        <a:t>Mayo</a:t>
                      </a:r>
                      <a:endParaRPr sz="1500">
                        <a:solidFill>
                          <a:srgbClr val="FFFFFF"/>
                        </a:solidFill>
                        <a:latin typeface="Calibri"/>
                        <a:ea typeface="Calibri"/>
                        <a:cs typeface="Calibri"/>
                        <a:sym typeface="Calibri"/>
                      </a:endParaRPr>
                    </a:p>
                  </a:txBody>
                  <a:tcPr marT="0" marB="0" marR="73025" marL="73025">
                    <a:solidFill>
                      <a:srgbClr val="F39223"/>
                    </a:solidFill>
                  </a:tcPr>
                </a:tc>
                <a:tc hMerge="1"/>
                <a:tc hMerge="1"/>
                <a:tc gridSpan="3">
                  <a:txBody>
                    <a:bodyPr/>
                    <a:lstStyle/>
                    <a:p>
                      <a:pPr indent="0" lvl="0" marL="0" marR="0" rtl="0" algn="ctr">
                        <a:spcBef>
                          <a:spcPts val="0"/>
                        </a:spcBef>
                        <a:spcAft>
                          <a:spcPts val="0"/>
                        </a:spcAft>
                        <a:buNone/>
                      </a:pPr>
                      <a:r>
                        <a:rPr b="1" lang="es" sz="1500">
                          <a:solidFill>
                            <a:srgbClr val="FFFFFF"/>
                          </a:solidFill>
                          <a:latin typeface="Calibri"/>
                          <a:ea typeface="Calibri"/>
                          <a:cs typeface="Calibri"/>
                          <a:sym typeface="Calibri"/>
                        </a:rPr>
                        <a:t>Encuesta Salida (post test)</a:t>
                      </a:r>
                      <a:endParaRPr b="1" sz="1500">
                        <a:solidFill>
                          <a:srgbClr val="FFFFFF"/>
                        </a:solidFill>
                        <a:latin typeface="Calibri"/>
                        <a:ea typeface="Calibri"/>
                        <a:cs typeface="Calibri"/>
                        <a:sym typeface="Calibri"/>
                      </a:endParaRPr>
                    </a:p>
                    <a:p>
                      <a:pPr indent="0" lvl="0" marL="0" marR="0" rtl="0" algn="ctr">
                        <a:spcBef>
                          <a:spcPts val="0"/>
                        </a:spcBef>
                        <a:spcAft>
                          <a:spcPts val="0"/>
                        </a:spcAft>
                        <a:buNone/>
                      </a:pPr>
                      <a:r>
                        <a:rPr lang="es" sz="1500">
                          <a:solidFill>
                            <a:srgbClr val="FFFFFF"/>
                          </a:solidFill>
                          <a:latin typeface="Calibri"/>
                          <a:ea typeface="Calibri"/>
                          <a:cs typeface="Calibri"/>
                          <a:sym typeface="Calibri"/>
                        </a:rPr>
                        <a:t>Octubre</a:t>
                      </a:r>
                      <a:endParaRPr sz="1500">
                        <a:solidFill>
                          <a:srgbClr val="FFFFFF"/>
                        </a:solidFill>
                        <a:latin typeface="Calibri"/>
                        <a:ea typeface="Calibri"/>
                        <a:cs typeface="Calibri"/>
                        <a:sym typeface="Calibri"/>
                      </a:endParaRPr>
                    </a:p>
                  </a:txBody>
                  <a:tcPr marT="0" marB="0" marR="73025" marL="73025">
                    <a:solidFill>
                      <a:srgbClr val="F39223"/>
                    </a:solidFill>
                  </a:tcPr>
                </a:tc>
                <a:tc hMerge="1"/>
                <a:tc hMerge="1"/>
              </a:tr>
              <a:tr h="940825">
                <a:tc>
                  <a:txBody>
                    <a:bodyPr/>
                    <a:lstStyle/>
                    <a:p>
                      <a:pPr indent="0" lvl="0" marL="0" rtl="0" algn="ctr">
                        <a:spcBef>
                          <a:spcPts val="0"/>
                        </a:spcBef>
                        <a:spcAft>
                          <a:spcPts val="0"/>
                        </a:spcAft>
                        <a:buNone/>
                      </a:pPr>
                      <a:r>
                        <a:rPr b="1" i="1" lang="es" sz="1500">
                          <a:solidFill>
                            <a:schemeClr val="dk1"/>
                          </a:solidFill>
                          <a:highlight>
                            <a:srgbClr val="F39223"/>
                          </a:highlight>
                          <a:latin typeface="Calibri"/>
                          <a:ea typeface="Calibri"/>
                          <a:cs typeface="Calibri"/>
                          <a:sym typeface="Calibri"/>
                        </a:rPr>
                        <a:t>SL</a:t>
                      </a:r>
                      <a:r>
                        <a:rPr b="1" i="1" lang="es" sz="1500">
                          <a:solidFill>
                            <a:schemeClr val="dk1"/>
                          </a:solidFill>
                          <a:latin typeface="Calibri"/>
                          <a:ea typeface="Calibri"/>
                          <a:cs typeface="Calibri"/>
                          <a:sym typeface="Calibri"/>
                        </a:rPr>
                        <a:t>EP</a:t>
                      </a:r>
                      <a:endParaRPr b="1" i="1" sz="1500">
                        <a:solidFill>
                          <a:schemeClr val="dk1"/>
                        </a:solidFill>
                        <a:latin typeface="Calibri"/>
                        <a:ea typeface="Calibri"/>
                        <a:cs typeface="Calibri"/>
                        <a:sym typeface="Calibri"/>
                      </a:endParaRPr>
                    </a:p>
                  </a:txBody>
                  <a:tcPr marT="0" marB="0" marR="73025" marL="73025" anchor="ctr">
                    <a:lnB cap="flat" cmpd="sng" w="6350">
                      <a:solidFill>
                        <a:srgbClr val="F39223"/>
                      </a:solidFill>
                      <a:prstDash val="solid"/>
                      <a:round/>
                      <a:headEnd len="sm" w="sm" type="none"/>
                      <a:tailEnd len="sm" w="sm" type="none"/>
                    </a:lnB>
                    <a:solidFill>
                      <a:srgbClr val="F39223"/>
                    </a:solidFill>
                  </a:tcPr>
                </a:tc>
                <a:tc>
                  <a:txBody>
                    <a:bodyPr/>
                    <a:lstStyle/>
                    <a:p>
                      <a:pPr indent="0" lvl="0" marL="0" rtl="0" algn="ctr">
                        <a:spcBef>
                          <a:spcPts val="0"/>
                        </a:spcBef>
                        <a:spcAft>
                          <a:spcPts val="0"/>
                        </a:spcAft>
                        <a:buNone/>
                      </a:pPr>
                      <a:r>
                        <a:rPr b="1" lang="es">
                          <a:solidFill>
                            <a:schemeClr val="dk1"/>
                          </a:solidFill>
                          <a:latin typeface="Calibri"/>
                          <a:ea typeface="Calibri"/>
                          <a:cs typeface="Calibri"/>
                          <a:sym typeface="Calibri"/>
                        </a:rPr>
                        <a:t>Nº Respues- tas </a:t>
                      </a:r>
                      <a:endParaRPr b="1">
                        <a:solidFill>
                          <a:schemeClr val="dk1"/>
                        </a:solidFill>
                        <a:latin typeface="Calibri"/>
                        <a:ea typeface="Calibri"/>
                        <a:cs typeface="Calibri"/>
                        <a:sym typeface="Calibri"/>
                      </a:endParaRPr>
                    </a:p>
                  </a:txBody>
                  <a:tcPr marT="0" marB="0" marR="73025" marL="73025" anchor="ctr">
                    <a:solidFill>
                      <a:srgbClr val="F39223"/>
                    </a:solidFill>
                  </a:tcPr>
                </a:tc>
                <a:tc>
                  <a:txBody>
                    <a:bodyPr/>
                    <a:lstStyle/>
                    <a:p>
                      <a:pPr indent="0" lvl="0" marL="0" rtl="0" algn="ctr">
                        <a:spcBef>
                          <a:spcPts val="0"/>
                        </a:spcBef>
                        <a:spcAft>
                          <a:spcPts val="0"/>
                        </a:spcAft>
                        <a:buNone/>
                      </a:pPr>
                      <a:r>
                        <a:rPr b="1" lang="es">
                          <a:solidFill>
                            <a:schemeClr val="dk1"/>
                          </a:solidFill>
                          <a:latin typeface="Calibri"/>
                          <a:ea typeface="Calibri"/>
                          <a:cs typeface="Calibri"/>
                          <a:sym typeface="Calibri"/>
                        </a:rPr>
                        <a:t>Nº total de participan- tes por SLEP</a:t>
                      </a:r>
                      <a:endParaRPr b="1">
                        <a:solidFill>
                          <a:schemeClr val="dk1"/>
                        </a:solidFill>
                        <a:latin typeface="Calibri"/>
                        <a:ea typeface="Calibri"/>
                        <a:cs typeface="Calibri"/>
                        <a:sym typeface="Calibri"/>
                      </a:endParaRPr>
                    </a:p>
                  </a:txBody>
                  <a:tcPr marT="0" marB="0" marR="73025" marL="73025" anchor="ctr">
                    <a:solidFill>
                      <a:srgbClr val="F39223"/>
                    </a:solidFill>
                  </a:tcPr>
                </a:tc>
                <a:tc>
                  <a:txBody>
                    <a:bodyPr/>
                    <a:lstStyle/>
                    <a:p>
                      <a:pPr indent="0" lvl="0" marL="0" rtl="0" algn="ctr">
                        <a:spcBef>
                          <a:spcPts val="0"/>
                        </a:spcBef>
                        <a:spcAft>
                          <a:spcPts val="0"/>
                        </a:spcAft>
                        <a:buNone/>
                      </a:pPr>
                      <a:r>
                        <a:rPr b="1" lang="es">
                          <a:solidFill>
                            <a:schemeClr val="dk1"/>
                          </a:solidFill>
                          <a:latin typeface="Calibri"/>
                          <a:ea typeface="Calibri"/>
                          <a:cs typeface="Calibri"/>
                          <a:sym typeface="Calibri"/>
                        </a:rPr>
                        <a:t>Tasa de respuestas </a:t>
                      </a:r>
                      <a:endParaRPr b="1">
                        <a:solidFill>
                          <a:schemeClr val="dk1"/>
                        </a:solidFill>
                        <a:latin typeface="Calibri"/>
                        <a:ea typeface="Calibri"/>
                        <a:cs typeface="Calibri"/>
                        <a:sym typeface="Calibri"/>
                      </a:endParaRPr>
                    </a:p>
                  </a:txBody>
                  <a:tcPr marT="0" marB="0" marR="73025" marL="73025" anchor="ctr">
                    <a:solidFill>
                      <a:srgbClr val="F39223"/>
                    </a:solidFill>
                  </a:tcPr>
                </a:tc>
                <a:tc>
                  <a:txBody>
                    <a:bodyPr/>
                    <a:lstStyle/>
                    <a:p>
                      <a:pPr indent="0" lvl="0" marL="0" rtl="0" algn="ctr">
                        <a:spcBef>
                          <a:spcPts val="0"/>
                        </a:spcBef>
                        <a:spcAft>
                          <a:spcPts val="0"/>
                        </a:spcAft>
                        <a:buNone/>
                      </a:pPr>
                      <a:r>
                        <a:rPr b="1" lang="es">
                          <a:solidFill>
                            <a:schemeClr val="dk1"/>
                          </a:solidFill>
                          <a:latin typeface="Calibri"/>
                          <a:ea typeface="Calibri"/>
                          <a:cs typeface="Calibri"/>
                          <a:sym typeface="Calibri"/>
                        </a:rPr>
                        <a:t>Nº Respues- tas </a:t>
                      </a:r>
                      <a:endParaRPr b="1">
                        <a:solidFill>
                          <a:schemeClr val="dk1"/>
                        </a:solidFill>
                        <a:latin typeface="Calibri"/>
                        <a:ea typeface="Calibri"/>
                        <a:cs typeface="Calibri"/>
                        <a:sym typeface="Calibri"/>
                      </a:endParaRPr>
                    </a:p>
                  </a:txBody>
                  <a:tcPr marT="0" marB="0" marR="73025" marL="73025" anchor="ctr">
                    <a:solidFill>
                      <a:srgbClr val="F39223"/>
                    </a:solidFill>
                  </a:tcPr>
                </a:tc>
                <a:tc>
                  <a:txBody>
                    <a:bodyPr/>
                    <a:lstStyle/>
                    <a:p>
                      <a:pPr indent="0" lvl="0" marL="0" rtl="0" algn="ctr">
                        <a:spcBef>
                          <a:spcPts val="0"/>
                        </a:spcBef>
                        <a:spcAft>
                          <a:spcPts val="0"/>
                        </a:spcAft>
                        <a:buNone/>
                      </a:pPr>
                      <a:r>
                        <a:rPr b="1" lang="es" sz="1300">
                          <a:solidFill>
                            <a:schemeClr val="dk1"/>
                          </a:solidFill>
                          <a:latin typeface="Calibri"/>
                          <a:ea typeface="Calibri"/>
                          <a:cs typeface="Calibri"/>
                          <a:sym typeface="Calibri"/>
                        </a:rPr>
                        <a:t>Nº total de participantes por SLEP (Ajustado por retiros)</a:t>
                      </a:r>
                      <a:endParaRPr b="1">
                        <a:solidFill>
                          <a:schemeClr val="dk1"/>
                        </a:solidFill>
                        <a:latin typeface="Calibri"/>
                        <a:ea typeface="Calibri"/>
                        <a:cs typeface="Calibri"/>
                        <a:sym typeface="Calibri"/>
                      </a:endParaRPr>
                    </a:p>
                  </a:txBody>
                  <a:tcPr marT="0" marB="0" marR="73025" marL="73025" anchor="ctr">
                    <a:solidFill>
                      <a:srgbClr val="F39223"/>
                    </a:solidFill>
                  </a:tcPr>
                </a:tc>
                <a:tc>
                  <a:txBody>
                    <a:bodyPr/>
                    <a:lstStyle/>
                    <a:p>
                      <a:pPr indent="0" lvl="0" marL="0" rtl="0" algn="ctr">
                        <a:spcBef>
                          <a:spcPts val="0"/>
                        </a:spcBef>
                        <a:spcAft>
                          <a:spcPts val="0"/>
                        </a:spcAft>
                        <a:buNone/>
                      </a:pPr>
                      <a:r>
                        <a:rPr b="1" lang="es">
                          <a:solidFill>
                            <a:schemeClr val="dk1"/>
                          </a:solidFill>
                          <a:latin typeface="Calibri"/>
                          <a:ea typeface="Calibri"/>
                          <a:cs typeface="Calibri"/>
                          <a:sym typeface="Calibri"/>
                        </a:rPr>
                        <a:t>Tasa de respuestas </a:t>
                      </a:r>
                      <a:endParaRPr b="1">
                        <a:solidFill>
                          <a:schemeClr val="dk1"/>
                        </a:solidFill>
                        <a:latin typeface="Calibri"/>
                        <a:ea typeface="Calibri"/>
                        <a:cs typeface="Calibri"/>
                        <a:sym typeface="Calibri"/>
                      </a:endParaRPr>
                    </a:p>
                  </a:txBody>
                  <a:tcPr marT="0" marB="0" marR="73025" marL="73025" anchor="ctr">
                    <a:solidFill>
                      <a:srgbClr val="F39223"/>
                    </a:solidFill>
                  </a:tcPr>
                </a:tc>
              </a:tr>
              <a:tr h="336000">
                <a:tc>
                  <a:txBody>
                    <a:bodyPr/>
                    <a:lstStyle/>
                    <a:p>
                      <a:pPr indent="0" lvl="0" marL="0" rtl="0" algn="l">
                        <a:spcBef>
                          <a:spcPts val="0"/>
                        </a:spcBef>
                        <a:spcAft>
                          <a:spcPts val="0"/>
                        </a:spcAft>
                        <a:buNone/>
                      </a:pPr>
                      <a:r>
                        <a:rPr lang="es" sz="1500">
                          <a:latin typeface="Calibri"/>
                          <a:ea typeface="Calibri"/>
                          <a:cs typeface="Calibri"/>
                          <a:sym typeface="Calibri"/>
                        </a:rPr>
                        <a:t>SLEP que inician 201</a:t>
                      </a:r>
                      <a:r>
                        <a:rPr lang="es" sz="1500">
                          <a:latin typeface="Calibri"/>
                          <a:ea typeface="Calibri"/>
                          <a:cs typeface="Calibri"/>
                          <a:sym typeface="Calibri"/>
                        </a:rPr>
                        <a:t>7</a:t>
                      </a:r>
                      <a:endParaRPr i="1" sz="1500">
                        <a:latin typeface="Calibri"/>
                        <a:ea typeface="Calibri"/>
                        <a:cs typeface="Calibri"/>
                        <a:sym typeface="Calibri"/>
                      </a:endParaRPr>
                    </a:p>
                  </a:txBody>
                  <a:tcPr marT="0" marB="0" marR="73025" marL="73025" anchor="ctr">
                    <a:lnL cap="flat" cmpd="sng" w="6350">
                      <a:solidFill>
                        <a:srgbClr val="F39223"/>
                      </a:solidFill>
                      <a:prstDash val="solid"/>
                      <a:round/>
                      <a:headEnd len="sm" w="sm" type="none"/>
                      <a:tailEnd len="sm" w="sm" type="none"/>
                    </a:lnL>
                    <a:lnR cap="flat" cmpd="sng" w="6350">
                      <a:solidFill>
                        <a:srgbClr val="F39223"/>
                      </a:solidFill>
                      <a:prstDash val="solid"/>
                      <a:round/>
                      <a:headEnd len="sm" w="sm" type="none"/>
                      <a:tailEnd len="sm" w="sm" type="none"/>
                    </a:lnR>
                    <a:lnT cap="flat" cmpd="sng" w="6350">
                      <a:solidFill>
                        <a:srgbClr val="F39223"/>
                      </a:solidFill>
                      <a:prstDash val="solid"/>
                      <a:round/>
                      <a:headEnd len="sm" w="sm" type="none"/>
                      <a:tailEnd len="sm" w="sm" type="none"/>
                    </a:lnT>
                    <a:lnB cap="flat" cmpd="sng" w="6350">
                      <a:solidFill>
                        <a:srgbClr val="F39223"/>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18</a:t>
                      </a:r>
                      <a:endParaRPr sz="1500">
                        <a:solidFill>
                          <a:srgbClr val="333333"/>
                        </a:solidFill>
                        <a:latin typeface="Calibri"/>
                        <a:ea typeface="Calibri"/>
                        <a:cs typeface="Calibri"/>
                        <a:sym typeface="Calibri"/>
                      </a:endParaRPr>
                    </a:p>
                  </a:txBody>
                  <a:tcPr marT="0" marB="0" marR="73025" marL="73025" anchor="ctr">
                    <a:lnL cap="flat" cmpd="sng" w="6350">
                      <a:solidFill>
                        <a:srgbClr val="F39223"/>
                      </a:solidFill>
                      <a:prstDash val="solid"/>
                      <a:round/>
                      <a:headEnd len="sm" w="sm" type="none"/>
                      <a:tailEnd len="sm" w="sm" type="none"/>
                    </a:lnL>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29</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62</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c>
                  <a:txBody>
                    <a:bodyPr/>
                    <a:lstStyle/>
                    <a:p>
                      <a:pPr indent="0" lvl="0" marL="0" marR="0" rtl="0" algn="ctr">
                        <a:lnSpc>
                          <a:spcPct val="100000"/>
                        </a:lnSpc>
                        <a:spcBef>
                          <a:spcPts val="0"/>
                        </a:spcBef>
                        <a:spcAft>
                          <a:spcPts val="0"/>
                        </a:spcAft>
                        <a:buNone/>
                      </a:pPr>
                      <a:r>
                        <a:rPr lang="es" sz="1500">
                          <a:solidFill>
                            <a:srgbClr val="333333"/>
                          </a:solidFill>
                          <a:latin typeface="Calibri"/>
                          <a:ea typeface="Calibri"/>
                          <a:cs typeface="Calibri"/>
                          <a:sym typeface="Calibri"/>
                        </a:rPr>
                        <a:t>24</a:t>
                      </a:r>
                      <a:endParaRPr sz="1500">
                        <a:solidFill>
                          <a:srgbClr val="333333"/>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marR="0" rtl="0" algn="ctr">
                        <a:lnSpc>
                          <a:spcPct val="100000"/>
                        </a:lnSpc>
                        <a:spcBef>
                          <a:spcPts val="0"/>
                        </a:spcBef>
                        <a:spcAft>
                          <a:spcPts val="0"/>
                        </a:spcAft>
                        <a:buNone/>
                      </a:pPr>
                      <a:r>
                        <a:rPr lang="es" sz="1500">
                          <a:solidFill>
                            <a:srgbClr val="333333"/>
                          </a:solidFill>
                          <a:latin typeface="Calibri"/>
                          <a:ea typeface="Calibri"/>
                          <a:cs typeface="Calibri"/>
                          <a:sym typeface="Calibri"/>
                        </a:rPr>
                        <a:t>27</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88</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r>
              <a:tr h="336000">
                <a:tc>
                  <a:txBody>
                    <a:bodyPr/>
                    <a:lstStyle/>
                    <a:p>
                      <a:pPr indent="0" lvl="0" marL="0" rtl="0" algn="l">
                        <a:spcBef>
                          <a:spcPts val="0"/>
                        </a:spcBef>
                        <a:spcAft>
                          <a:spcPts val="0"/>
                        </a:spcAft>
                        <a:buClr>
                          <a:schemeClr val="dk1"/>
                        </a:buClr>
                        <a:buSzPts val="1100"/>
                        <a:buFont typeface="Arial"/>
                        <a:buNone/>
                      </a:pPr>
                      <a:r>
                        <a:rPr lang="es" sz="1500">
                          <a:latin typeface="Calibri"/>
                          <a:ea typeface="Calibri"/>
                          <a:cs typeface="Calibri"/>
                          <a:sym typeface="Calibri"/>
                        </a:rPr>
                        <a:t>SLEP que inician 2018</a:t>
                      </a:r>
                      <a:endParaRPr i="1" sz="1500">
                        <a:latin typeface="Calibri"/>
                        <a:ea typeface="Calibri"/>
                        <a:cs typeface="Calibri"/>
                        <a:sym typeface="Calibri"/>
                      </a:endParaRPr>
                    </a:p>
                  </a:txBody>
                  <a:tcPr marT="0" marB="0" marR="73025" marL="73025" anchor="ctr">
                    <a:lnL cap="flat" cmpd="sng" w="6350">
                      <a:solidFill>
                        <a:srgbClr val="F39223"/>
                      </a:solidFill>
                      <a:prstDash val="solid"/>
                      <a:round/>
                      <a:headEnd len="sm" w="sm" type="none"/>
                      <a:tailEnd len="sm" w="sm" type="none"/>
                    </a:lnL>
                    <a:lnR cap="flat" cmpd="sng" w="6350">
                      <a:solidFill>
                        <a:srgbClr val="F39223"/>
                      </a:solidFill>
                      <a:prstDash val="solid"/>
                      <a:round/>
                      <a:headEnd len="sm" w="sm" type="none"/>
                      <a:tailEnd len="sm" w="sm" type="none"/>
                    </a:lnR>
                    <a:lnT cap="flat" cmpd="sng" w="6350">
                      <a:solidFill>
                        <a:srgbClr val="F39223"/>
                      </a:solidFill>
                      <a:prstDash val="solid"/>
                      <a:round/>
                      <a:headEnd len="sm" w="sm" type="none"/>
                      <a:tailEnd len="sm" w="sm" type="none"/>
                    </a:lnT>
                    <a:lnB cap="flat" cmpd="sng" w="6350">
                      <a:solidFill>
                        <a:srgbClr val="F39223"/>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17</a:t>
                      </a:r>
                      <a:endParaRPr sz="1500">
                        <a:solidFill>
                          <a:srgbClr val="333333"/>
                        </a:solidFill>
                        <a:latin typeface="Calibri"/>
                        <a:ea typeface="Calibri"/>
                        <a:cs typeface="Calibri"/>
                        <a:sym typeface="Calibri"/>
                      </a:endParaRPr>
                    </a:p>
                  </a:txBody>
                  <a:tcPr marT="0" marB="0" marR="73025" marL="73025" anchor="ctr">
                    <a:lnL cap="flat" cmpd="sng" w="6350">
                      <a:solidFill>
                        <a:srgbClr val="F39223"/>
                      </a:solidFill>
                      <a:prstDash val="solid"/>
                      <a:round/>
                      <a:headEnd len="sm" w="sm" type="none"/>
                      <a:tailEnd len="sm" w="sm" type="none"/>
                    </a:lnL>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23</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74</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12</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marR="0" rtl="0" algn="ctr">
                        <a:lnSpc>
                          <a:spcPct val="100000"/>
                        </a:lnSpc>
                        <a:spcBef>
                          <a:spcPts val="0"/>
                        </a:spcBef>
                        <a:spcAft>
                          <a:spcPts val="0"/>
                        </a:spcAft>
                        <a:buNone/>
                      </a:pPr>
                      <a:r>
                        <a:rPr lang="es" sz="1500">
                          <a:solidFill>
                            <a:srgbClr val="333333"/>
                          </a:solidFill>
                          <a:latin typeface="Calibri"/>
                          <a:ea typeface="Calibri"/>
                          <a:cs typeface="Calibri"/>
                          <a:sym typeface="Calibri"/>
                        </a:rPr>
                        <a:t>20</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60</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r>
              <a:tr h="336000">
                <a:tc>
                  <a:txBody>
                    <a:bodyPr/>
                    <a:lstStyle/>
                    <a:p>
                      <a:pPr indent="0" lvl="0" marL="0" rtl="0" algn="l">
                        <a:spcBef>
                          <a:spcPts val="0"/>
                        </a:spcBef>
                        <a:spcAft>
                          <a:spcPts val="0"/>
                        </a:spcAft>
                        <a:buClr>
                          <a:schemeClr val="dk1"/>
                        </a:buClr>
                        <a:buSzPts val="1100"/>
                        <a:buFont typeface="Arial"/>
                        <a:buNone/>
                      </a:pPr>
                      <a:r>
                        <a:rPr lang="es" sz="1500">
                          <a:latin typeface="Calibri"/>
                          <a:ea typeface="Calibri"/>
                          <a:cs typeface="Calibri"/>
                          <a:sym typeface="Calibri"/>
                        </a:rPr>
                        <a:t>SLEP que inician 2019</a:t>
                      </a:r>
                      <a:endParaRPr/>
                    </a:p>
                  </a:txBody>
                  <a:tcPr marT="0" marB="0" marR="73025" marL="73025" anchor="ctr">
                    <a:lnL cap="flat" cmpd="sng" w="6350">
                      <a:solidFill>
                        <a:srgbClr val="F39223"/>
                      </a:solidFill>
                      <a:prstDash val="solid"/>
                      <a:round/>
                      <a:headEnd len="sm" w="sm" type="none"/>
                      <a:tailEnd len="sm" w="sm" type="none"/>
                    </a:lnL>
                    <a:lnR cap="flat" cmpd="sng" w="6350">
                      <a:solidFill>
                        <a:srgbClr val="F39223"/>
                      </a:solidFill>
                      <a:prstDash val="solid"/>
                      <a:round/>
                      <a:headEnd len="sm" w="sm" type="none"/>
                      <a:tailEnd len="sm" w="sm" type="none"/>
                    </a:lnR>
                    <a:lnT cap="flat" cmpd="sng" w="6350">
                      <a:solidFill>
                        <a:srgbClr val="F39223"/>
                      </a:solidFill>
                      <a:prstDash val="solid"/>
                      <a:round/>
                      <a:headEnd len="sm" w="sm" type="none"/>
                      <a:tailEnd len="sm" w="sm" type="none"/>
                    </a:lnT>
                    <a:lnB cap="flat" cmpd="sng" w="6350">
                      <a:solidFill>
                        <a:srgbClr val="F39223"/>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21</a:t>
                      </a:r>
                      <a:endParaRPr/>
                    </a:p>
                  </a:txBody>
                  <a:tcPr marT="0" marB="0" marR="73025" marL="73025" anchor="ctr">
                    <a:lnL cap="flat" cmpd="sng" w="6350">
                      <a:solidFill>
                        <a:srgbClr val="F39223"/>
                      </a:solidFill>
                      <a:prstDash val="solid"/>
                      <a:round/>
                      <a:headEnd len="sm" w="sm" type="none"/>
                      <a:tailEnd len="sm" w="sm" type="none"/>
                    </a:lnL>
                    <a:solidFill>
                      <a:srgbClr val="FCE9D3"/>
                    </a:solidFill>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25</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96</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14</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marR="0" rtl="0" algn="ctr">
                        <a:lnSpc>
                          <a:spcPct val="100000"/>
                        </a:lnSpc>
                        <a:spcBef>
                          <a:spcPts val="0"/>
                        </a:spcBef>
                        <a:spcAft>
                          <a:spcPts val="0"/>
                        </a:spcAft>
                        <a:buNone/>
                      </a:pPr>
                      <a:r>
                        <a:rPr lang="es" sz="1500">
                          <a:solidFill>
                            <a:srgbClr val="333333"/>
                          </a:solidFill>
                          <a:latin typeface="Calibri"/>
                          <a:ea typeface="Calibri"/>
                          <a:cs typeface="Calibri"/>
                          <a:sym typeface="Calibri"/>
                        </a:rPr>
                        <a:t>25</a:t>
                      </a:r>
                      <a:endParaRPr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56</a:t>
                      </a:r>
                      <a:r>
                        <a:rPr lang="es" sz="1500">
                          <a:latin typeface="Calibri"/>
                          <a:ea typeface="Calibri"/>
                          <a:cs typeface="Calibri"/>
                          <a:sym typeface="Calibri"/>
                        </a:rPr>
                        <a:t>%</a:t>
                      </a:r>
                      <a:endParaRPr sz="1500">
                        <a:latin typeface="Calibri"/>
                        <a:ea typeface="Calibri"/>
                        <a:cs typeface="Calibri"/>
                        <a:sym typeface="Calibri"/>
                      </a:endParaRPr>
                    </a:p>
                  </a:txBody>
                  <a:tcPr marT="0" marB="0" marR="73025" marL="73025" anchor="ctr"/>
                </a:tc>
              </a:tr>
              <a:tr h="336000">
                <a:tc>
                  <a:txBody>
                    <a:bodyPr/>
                    <a:lstStyle/>
                    <a:p>
                      <a:pPr indent="0" lvl="0" marL="0" rtl="0" algn="l">
                        <a:spcBef>
                          <a:spcPts val="0"/>
                        </a:spcBef>
                        <a:spcAft>
                          <a:spcPts val="0"/>
                        </a:spcAft>
                        <a:buNone/>
                      </a:pPr>
                      <a:r>
                        <a:rPr b="1" i="1" lang="es" sz="1500">
                          <a:latin typeface="Calibri"/>
                          <a:ea typeface="Calibri"/>
                          <a:cs typeface="Calibri"/>
                          <a:sym typeface="Calibri"/>
                        </a:rPr>
                        <a:t>Total</a:t>
                      </a:r>
                      <a:endParaRPr b="1" i="1" sz="1500">
                        <a:latin typeface="Calibri"/>
                        <a:ea typeface="Calibri"/>
                        <a:cs typeface="Calibri"/>
                        <a:sym typeface="Calibri"/>
                      </a:endParaRPr>
                    </a:p>
                  </a:txBody>
                  <a:tcPr marT="0" marB="0" marR="73025" marL="73025" anchor="ctr">
                    <a:lnT cap="flat" cmpd="sng" w="6350">
                      <a:solidFill>
                        <a:srgbClr val="F39223"/>
                      </a:solidFill>
                      <a:prstDash val="solid"/>
                      <a:round/>
                      <a:headEnd len="sm" w="sm" type="none"/>
                      <a:tailEnd len="sm" w="sm" type="none"/>
                    </a:lnT>
                  </a:tcP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56</a:t>
                      </a:r>
                      <a:endParaRPr b="1"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b="1" lang="es" sz="1500">
                          <a:solidFill>
                            <a:srgbClr val="333333"/>
                          </a:solidFill>
                          <a:latin typeface="Calibri"/>
                          <a:ea typeface="Calibri"/>
                          <a:cs typeface="Calibri"/>
                          <a:sym typeface="Calibri"/>
                        </a:rPr>
                        <a:t>77</a:t>
                      </a:r>
                      <a:endParaRPr b="1"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73</a:t>
                      </a:r>
                      <a:r>
                        <a:rPr b="1" lang="es" sz="1500">
                          <a:latin typeface="Calibri"/>
                          <a:ea typeface="Calibri"/>
                          <a:cs typeface="Calibri"/>
                          <a:sym typeface="Calibri"/>
                        </a:rPr>
                        <a:t>%</a:t>
                      </a:r>
                      <a:endParaRPr b="1" sz="1500">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solidFill>
                            <a:srgbClr val="333333"/>
                          </a:solidFill>
                          <a:latin typeface="Calibri"/>
                          <a:ea typeface="Calibri"/>
                          <a:cs typeface="Calibri"/>
                          <a:sym typeface="Calibri"/>
                        </a:rPr>
                        <a:t>50</a:t>
                      </a:r>
                      <a:endParaRPr b="1" sz="1500">
                        <a:solidFill>
                          <a:srgbClr val="333333"/>
                        </a:solidFill>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b="1" lang="es" sz="1500">
                          <a:latin typeface="Calibri"/>
                          <a:ea typeface="Calibri"/>
                          <a:cs typeface="Calibri"/>
                          <a:sym typeface="Calibri"/>
                        </a:rPr>
                        <a:t>72</a:t>
                      </a:r>
                      <a:endParaRPr b="1" sz="1500">
                        <a:latin typeface="Calibri"/>
                        <a:ea typeface="Calibri"/>
                        <a:cs typeface="Calibri"/>
                        <a:sym typeface="Calibri"/>
                      </a:endParaRPr>
                    </a:p>
                  </a:txBody>
                  <a:tcPr marT="0" marB="0" marR="73025" marL="73025" anchor="ctr"/>
                </a:tc>
                <a:tc>
                  <a:txBody>
                    <a:bodyPr/>
                    <a:lstStyle/>
                    <a:p>
                      <a:pPr indent="0" lvl="0" marL="0" rtl="0" algn="ctr">
                        <a:spcBef>
                          <a:spcPts val="0"/>
                        </a:spcBef>
                        <a:spcAft>
                          <a:spcPts val="0"/>
                        </a:spcAft>
                        <a:buNone/>
                      </a:pPr>
                      <a:r>
                        <a:rPr lang="es" sz="1500">
                          <a:latin typeface="Calibri"/>
                          <a:ea typeface="Calibri"/>
                          <a:cs typeface="Calibri"/>
                          <a:sym typeface="Calibri"/>
                        </a:rPr>
                        <a:t>69</a:t>
                      </a:r>
                      <a:r>
                        <a:rPr b="1" lang="es" sz="1500">
                          <a:latin typeface="Calibri"/>
                          <a:ea typeface="Calibri"/>
                          <a:cs typeface="Calibri"/>
                          <a:sym typeface="Calibri"/>
                        </a:rPr>
                        <a:t>%</a:t>
                      </a:r>
                      <a:endParaRPr b="1" sz="1500">
                        <a:latin typeface="Calibri"/>
                        <a:ea typeface="Calibri"/>
                        <a:cs typeface="Calibri"/>
                        <a:sym typeface="Calibri"/>
                      </a:endParaRPr>
                    </a:p>
                  </a:txBody>
                  <a:tcPr marT="0" marB="0" marR="73025" marL="73025" anchor="ct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06f8edbf36_0_2064"/>
          <p:cNvSpPr txBox="1"/>
          <p:nvPr>
            <p:ph type="title"/>
          </p:nvPr>
        </p:nvSpPr>
        <p:spPr>
          <a:xfrm>
            <a:off x="1338588" y="500912"/>
            <a:ext cx="7308000" cy="99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 sz="3400"/>
              <a:t>¿</a:t>
            </a:r>
            <a:r>
              <a:rPr lang="es" sz="3400"/>
              <a:t>Cómo están comprendiendo el rol de acompañamiento los profesionales de la UATPs?</a:t>
            </a:r>
            <a:endParaRPr sz="3400"/>
          </a:p>
        </p:txBody>
      </p:sp>
      <p:sp>
        <p:nvSpPr>
          <p:cNvPr id="660" name="Google Shape;660;g106f8edbf36_0_2064"/>
          <p:cNvSpPr txBox="1"/>
          <p:nvPr>
            <p:ph idx="1" type="body"/>
          </p:nvPr>
        </p:nvSpPr>
        <p:spPr>
          <a:xfrm>
            <a:off x="1435950" y="2258872"/>
            <a:ext cx="7308000" cy="20184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b="1" lang="es" sz="1500">
                <a:solidFill>
                  <a:srgbClr val="333E48"/>
                </a:solidFill>
                <a:latin typeface="Arial"/>
                <a:ea typeface="Arial"/>
                <a:cs typeface="Arial"/>
                <a:sym typeface="Arial"/>
              </a:rPr>
              <a:t>Se seleccionó la siguiente pregunta abierta:</a:t>
            </a:r>
            <a:endParaRPr b="1" sz="1500">
              <a:solidFill>
                <a:srgbClr val="333E48"/>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500">
              <a:solidFill>
                <a:srgbClr val="333E48"/>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i="1" lang="es" sz="1900"/>
              <a:t>Desde su percepción actual, ¿Cuál es el rol del SLEP en el acompañamiento técnico pedagógico en los centros escolares? </a:t>
            </a:r>
            <a:endParaRPr i="1" sz="1900"/>
          </a:p>
          <a:p>
            <a:pPr indent="0" lvl="0" marL="0" rtl="0" algn="l">
              <a:spcBef>
                <a:spcPts val="1000"/>
              </a:spcBef>
              <a:spcAft>
                <a:spcPts val="0"/>
              </a:spcAft>
              <a:buNone/>
            </a:pPr>
            <a:r>
              <a:t/>
            </a:r>
            <a:endParaRPr/>
          </a:p>
          <a:p>
            <a:pPr indent="0" lvl="0" marL="0" rtl="0" algn="l">
              <a:spcBef>
                <a:spcPts val="1000"/>
              </a:spcBef>
              <a:spcAft>
                <a:spcPts val="0"/>
              </a:spcAft>
              <a:buNone/>
            </a:pPr>
            <a:r>
              <a:rPr lang="es" sz="1800"/>
              <a:t>Codificación abierta.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graphicFrame>
        <p:nvGraphicFramePr>
          <p:cNvPr id="665" name="Google Shape;665;g106f8edbf36_0_2075"/>
          <p:cNvGraphicFramePr/>
          <p:nvPr/>
        </p:nvGraphicFramePr>
        <p:xfrm>
          <a:off x="1099313" y="840426"/>
          <a:ext cx="3000000" cy="3000000"/>
        </p:xfrm>
        <a:graphic>
          <a:graphicData uri="http://schemas.openxmlformats.org/drawingml/2006/table">
            <a:tbl>
              <a:tblPr bandRow="1" firstCol="1" firstRow="1">
                <a:noFill/>
                <a:tableStyleId>{90489EA0-00F3-4049-9146-385B7E77E8D8}</a:tableStyleId>
              </a:tblPr>
              <a:tblGrid>
                <a:gridCol w="2118250"/>
                <a:gridCol w="2128300"/>
                <a:gridCol w="1459100"/>
                <a:gridCol w="2233300"/>
              </a:tblGrid>
              <a:tr h="687375">
                <a:tc>
                  <a:txBody>
                    <a:bodyPr/>
                    <a:lstStyle/>
                    <a:p>
                      <a:pPr indent="0" lvl="0" marL="0" marR="0" rtl="0" algn="ctr">
                        <a:lnSpc>
                          <a:spcPct val="115000"/>
                        </a:lnSpc>
                        <a:spcBef>
                          <a:spcPts val="0"/>
                        </a:spcBef>
                        <a:spcAft>
                          <a:spcPts val="0"/>
                        </a:spcAft>
                        <a:buClr>
                          <a:srgbClr val="000000"/>
                        </a:buClr>
                        <a:buSzPts val="1500"/>
                        <a:buFont typeface="Arial"/>
                        <a:buNone/>
                      </a:pPr>
                      <a:r>
                        <a:rPr b="1" lang="es" sz="1100">
                          <a:solidFill>
                            <a:schemeClr val="dk1"/>
                          </a:solidFill>
                          <a:latin typeface="Poppins"/>
                          <a:ea typeface="Poppins"/>
                          <a:cs typeface="Poppins"/>
                          <a:sym typeface="Poppins"/>
                        </a:rPr>
                        <a:t>Orientación  y supervisión de los procesos generales</a:t>
                      </a:r>
                      <a:endParaRPr b="1" sz="1100" u="none" cap="none" strike="noStrike">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ctr">
                        <a:lnSpc>
                          <a:spcPct val="115000"/>
                        </a:lnSpc>
                        <a:spcBef>
                          <a:spcPts val="0"/>
                        </a:spcBef>
                        <a:spcAft>
                          <a:spcPts val="0"/>
                        </a:spcAft>
                        <a:buClr>
                          <a:schemeClr val="dk1"/>
                        </a:buClr>
                        <a:buSzPts val="1500"/>
                        <a:buFont typeface="Arial"/>
                        <a:buNone/>
                      </a:pPr>
                      <a:r>
                        <a:rPr lang="es" sz="1100">
                          <a:solidFill>
                            <a:schemeClr val="dk1"/>
                          </a:solidFill>
                          <a:latin typeface="Poppins"/>
                          <a:ea typeface="Poppins"/>
                          <a:cs typeface="Poppins"/>
                          <a:sym typeface="Poppins"/>
                        </a:rPr>
                        <a:t>Soporte pedagógico para la mejora escolar</a:t>
                      </a:r>
                      <a:endParaRPr sz="1100">
                        <a:solidFill>
                          <a:schemeClr val="dk1"/>
                        </a:solidFill>
                        <a:latin typeface="Poppins"/>
                        <a:ea typeface="Poppins"/>
                        <a:cs typeface="Poppins"/>
                        <a:sym typeface="Poppins"/>
                      </a:endParaRPr>
                    </a:p>
                    <a:p>
                      <a:pPr indent="-228600" lvl="0" marL="457200" marR="0" rtl="0" algn="l">
                        <a:lnSpc>
                          <a:spcPct val="115000"/>
                        </a:lnSpc>
                        <a:spcBef>
                          <a:spcPts val="0"/>
                        </a:spcBef>
                        <a:spcAft>
                          <a:spcPts val="0"/>
                        </a:spcAft>
                        <a:buNone/>
                      </a:pPr>
                      <a:r>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Clr>
                          <a:schemeClr val="dk1"/>
                        </a:buClr>
                        <a:buSzPts val="1500"/>
                        <a:buFont typeface="Arial"/>
                        <a:buNone/>
                      </a:pPr>
                      <a:r>
                        <a:rPr lang="es" sz="1100">
                          <a:solidFill>
                            <a:schemeClr val="dk1"/>
                          </a:solidFill>
                          <a:latin typeface="Poppins"/>
                          <a:ea typeface="Poppins"/>
                          <a:cs typeface="Poppins"/>
                          <a:sym typeface="Poppins"/>
                        </a:rPr>
                        <a:t>Desarrollo de </a:t>
                      </a:r>
                      <a:endParaRPr sz="1100">
                        <a:solidFill>
                          <a:schemeClr val="dk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500"/>
                        <a:buFont typeface="Arial"/>
                        <a:buNone/>
                      </a:pPr>
                      <a:r>
                        <a:rPr lang="es" sz="1100">
                          <a:solidFill>
                            <a:schemeClr val="dk1"/>
                          </a:solidFill>
                          <a:latin typeface="Poppins"/>
                          <a:ea typeface="Poppins"/>
                          <a:cs typeface="Poppins"/>
                          <a:sym typeface="Poppins"/>
                        </a:rPr>
                        <a:t>capacidades en los equipos</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Clr>
                          <a:schemeClr val="dk1"/>
                        </a:buClr>
                        <a:buSzPts val="1500"/>
                        <a:buFont typeface="Arial"/>
                        <a:buNone/>
                      </a:pPr>
                      <a:r>
                        <a:rPr lang="es" sz="1100">
                          <a:solidFill>
                            <a:schemeClr val="dk1"/>
                          </a:solidFill>
                          <a:latin typeface="Poppins"/>
                          <a:ea typeface="Poppins"/>
                          <a:cs typeface="Poppins"/>
                          <a:sym typeface="Poppins"/>
                        </a:rPr>
                        <a:t>Apoyo al desarrollo de capacidades contextualizadas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r>
              <a:tr h="3446775">
                <a:tc>
                  <a:txBody>
                    <a:bodyPr/>
                    <a:lstStyle/>
                    <a:p>
                      <a:pPr indent="-172549" lvl="0" marL="269999" rtl="0" algn="l">
                        <a:lnSpc>
                          <a:spcPct val="115000"/>
                        </a:lnSpc>
                        <a:spcBef>
                          <a:spcPts val="0"/>
                        </a:spcBef>
                        <a:spcAft>
                          <a:spcPts val="0"/>
                        </a:spcAft>
                        <a:buClr>
                          <a:schemeClr val="dk1"/>
                        </a:buClr>
                        <a:buSzPts val="1300"/>
                        <a:buFont typeface="Calibri"/>
                        <a:buChar char="●"/>
                      </a:pPr>
                      <a:r>
                        <a:rPr b="0" lang="es" sz="1300">
                          <a:solidFill>
                            <a:schemeClr val="dk1"/>
                          </a:solidFill>
                          <a:latin typeface="Calibri"/>
                          <a:ea typeface="Calibri"/>
                          <a:cs typeface="Calibri"/>
                          <a:sym typeface="Calibri"/>
                        </a:rPr>
                        <a:t>Entregar/aportar </a:t>
                      </a:r>
                      <a:r>
                        <a:rPr lang="es" sz="1300">
                          <a:solidFill>
                            <a:schemeClr val="dk1"/>
                          </a:solidFill>
                          <a:latin typeface="Calibri"/>
                          <a:ea typeface="Calibri"/>
                          <a:cs typeface="Calibri"/>
                          <a:sym typeface="Calibri"/>
                        </a:rPr>
                        <a:t>directrices </a:t>
                      </a:r>
                      <a:r>
                        <a:rPr b="0" lang="es" sz="1300">
                          <a:solidFill>
                            <a:schemeClr val="dk1"/>
                          </a:solidFill>
                          <a:latin typeface="Calibri"/>
                          <a:ea typeface="Calibri"/>
                          <a:cs typeface="Calibri"/>
                          <a:sym typeface="Calibri"/>
                        </a:rPr>
                        <a:t>a las EE en torno a temas técnico pedagógicos</a:t>
                      </a:r>
                      <a:r>
                        <a:rPr lang="es" sz="1300">
                          <a:solidFill>
                            <a:schemeClr val="dk1"/>
                          </a:solidFill>
                          <a:latin typeface="Calibri"/>
                          <a:ea typeface="Calibri"/>
                          <a:cs typeface="Calibri"/>
                          <a:sym typeface="Calibri"/>
                        </a:rPr>
                        <a:t> no específicos o administrativos.</a:t>
                      </a:r>
                      <a:endParaRPr sz="1300">
                        <a:solidFill>
                          <a:schemeClr val="dk1"/>
                        </a:solidFill>
                        <a:latin typeface="Calibri"/>
                        <a:ea typeface="Calibri"/>
                        <a:cs typeface="Calibri"/>
                        <a:sym typeface="Calibri"/>
                      </a:endParaRPr>
                    </a:p>
                    <a:p>
                      <a:pPr indent="-172549" lvl="0" marL="269999" rtl="0" algn="l">
                        <a:lnSpc>
                          <a:spcPct val="115000"/>
                        </a:lnSpc>
                        <a:spcBef>
                          <a:spcPts val="0"/>
                        </a:spcBef>
                        <a:spcAft>
                          <a:spcPts val="0"/>
                        </a:spcAft>
                        <a:buClr>
                          <a:schemeClr val="dk1"/>
                        </a:buClr>
                        <a:buSzPts val="1300"/>
                        <a:buFont typeface="Calibri"/>
                        <a:buChar char="●"/>
                      </a:pPr>
                      <a:r>
                        <a:rPr b="0" lang="es" sz="1300">
                          <a:solidFill>
                            <a:schemeClr val="dk1"/>
                          </a:solidFill>
                          <a:latin typeface="Calibri"/>
                          <a:ea typeface="Calibri"/>
                          <a:cs typeface="Calibri"/>
                          <a:sym typeface="Calibri"/>
                        </a:rPr>
                        <a:t>No da cuenta de un involucramiento de UATP con el equipo directivo.</a:t>
                      </a:r>
                      <a:endParaRPr b="0" sz="1300">
                        <a:solidFill>
                          <a:schemeClr val="dk1"/>
                        </a:solidFill>
                        <a:latin typeface="Calibri"/>
                        <a:ea typeface="Calibri"/>
                        <a:cs typeface="Calibri"/>
                        <a:sym typeface="Calibri"/>
                      </a:endParaRPr>
                    </a:p>
                    <a:p>
                      <a:pPr indent="-172549" lvl="0" marL="269999" rtl="0" algn="l">
                        <a:lnSpc>
                          <a:spcPct val="115000"/>
                        </a:lnSpc>
                        <a:spcBef>
                          <a:spcPts val="0"/>
                        </a:spcBef>
                        <a:spcAft>
                          <a:spcPts val="0"/>
                        </a:spcAft>
                        <a:buClr>
                          <a:schemeClr val="dk1"/>
                        </a:buClr>
                        <a:buSzPts val="1300"/>
                        <a:buFont typeface="Calibri"/>
                        <a:buChar char="●"/>
                      </a:pPr>
                      <a:r>
                        <a:rPr b="0" lang="es" sz="1300">
                          <a:solidFill>
                            <a:schemeClr val="dk1"/>
                          </a:solidFill>
                          <a:latin typeface="Calibri"/>
                          <a:ea typeface="Calibri"/>
                          <a:cs typeface="Calibri"/>
                          <a:sym typeface="Calibri"/>
                        </a:rPr>
                        <a:t>Lógica del </a:t>
                      </a:r>
                      <a:r>
                        <a:rPr lang="es" sz="1300">
                          <a:solidFill>
                            <a:schemeClr val="dk1"/>
                          </a:solidFill>
                          <a:latin typeface="Calibri"/>
                          <a:ea typeface="Calibri"/>
                          <a:cs typeface="Calibri"/>
                          <a:sym typeface="Calibri"/>
                        </a:rPr>
                        <a:t>monitoreo,</a:t>
                      </a:r>
                      <a:r>
                        <a:rPr b="0" lang="es" sz="1300">
                          <a:solidFill>
                            <a:schemeClr val="dk1"/>
                          </a:solidFill>
                          <a:latin typeface="Calibri"/>
                          <a:ea typeface="Calibri"/>
                          <a:cs typeface="Calibri"/>
                          <a:sym typeface="Calibri"/>
                        </a:rPr>
                        <a:t> centrada en el </a:t>
                      </a:r>
                      <a:r>
                        <a:rPr lang="es" sz="1300">
                          <a:solidFill>
                            <a:schemeClr val="dk1"/>
                          </a:solidFill>
                          <a:latin typeface="Calibri"/>
                          <a:ea typeface="Calibri"/>
                          <a:cs typeface="Calibri"/>
                          <a:sym typeface="Calibri"/>
                        </a:rPr>
                        <a:t>cumplimiento de la normativa. </a:t>
                      </a:r>
                      <a:endParaRPr sz="130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168275" lvl="0" marL="266700" rtl="0" algn="l">
                        <a:spcBef>
                          <a:spcPts val="0"/>
                        </a:spcBef>
                        <a:spcAft>
                          <a:spcPts val="0"/>
                        </a:spcAft>
                        <a:buClr>
                          <a:schemeClr val="dk1"/>
                        </a:buClr>
                        <a:buSzPts val="1300"/>
                        <a:buFont typeface="Calibri"/>
                        <a:buChar char="●"/>
                      </a:pPr>
                      <a:r>
                        <a:rPr lang="es" sz="1300">
                          <a:latin typeface="Calibri"/>
                          <a:ea typeface="Calibri"/>
                          <a:cs typeface="Calibri"/>
                          <a:sym typeface="Calibri"/>
                        </a:rPr>
                        <a:t>Garantizar la </a:t>
                      </a:r>
                      <a:r>
                        <a:rPr b="1" lang="es" sz="1300">
                          <a:latin typeface="Calibri"/>
                          <a:ea typeface="Calibri"/>
                          <a:cs typeface="Calibri"/>
                          <a:sym typeface="Calibri"/>
                        </a:rPr>
                        <a:t>implementación de políticas públicas </a:t>
                      </a:r>
                      <a:r>
                        <a:rPr lang="es" sz="1300">
                          <a:latin typeface="Calibri"/>
                          <a:ea typeface="Calibri"/>
                          <a:cs typeface="Calibri"/>
                          <a:sym typeface="Calibri"/>
                        </a:rPr>
                        <a:t>educativa con </a:t>
                      </a:r>
                      <a:r>
                        <a:rPr b="1" lang="es" sz="1300">
                          <a:latin typeface="Calibri"/>
                          <a:ea typeface="Calibri"/>
                          <a:cs typeface="Calibri"/>
                          <a:sym typeface="Calibri"/>
                        </a:rPr>
                        <a:t>foco pedagógico</a:t>
                      </a:r>
                      <a:r>
                        <a:rPr lang="es" sz="1300">
                          <a:latin typeface="Calibri"/>
                          <a:ea typeface="Calibri"/>
                          <a:cs typeface="Calibri"/>
                          <a:sym typeface="Calibri"/>
                        </a:rPr>
                        <a:t>, que buscan la mejora de los aprendizajes.</a:t>
                      </a:r>
                      <a:endParaRPr sz="1300">
                        <a:latin typeface="Calibri"/>
                        <a:ea typeface="Calibri"/>
                        <a:cs typeface="Calibri"/>
                        <a:sym typeface="Calibri"/>
                      </a:endParaRPr>
                    </a:p>
                    <a:p>
                      <a:pPr indent="-168275" lvl="0" marL="266700" rtl="0" algn="l">
                        <a:spcBef>
                          <a:spcPts val="0"/>
                        </a:spcBef>
                        <a:spcAft>
                          <a:spcPts val="0"/>
                        </a:spcAft>
                        <a:buClr>
                          <a:schemeClr val="dk1"/>
                        </a:buClr>
                        <a:buSzPts val="1300"/>
                        <a:buFont typeface="Calibri"/>
                        <a:buChar char="●"/>
                      </a:pPr>
                      <a:r>
                        <a:rPr lang="es" sz="1300">
                          <a:latin typeface="Calibri"/>
                          <a:ea typeface="Calibri"/>
                          <a:cs typeface="Calibri"/>
                          <a:sym typeface="Calibri"/>
                        </a:rPr>
                        <a:t>Alude a dimensiones específicas del </a:t>
                      </a:r>
                      <a:r>
                        <a:rPr b="1" lang="es" sz="1300">
                          <a:latin typeface="Calibri"/>
                          <a:ea typeface="Calibri"/>
                          <a:cs typeface="Calibri"/>
                          <a:sym typeface="Calibri"/>
                        </a:rPr>
                        <a:t>mejoramiento escolar </a:t>
                      </a:r>
                      <a:r>
                        <a:rPr lang="es" sz="1300">
                          <a:latin typeface="Calibri"/>
                          <a:ea typeface="Calibri"/>
                          <a:cs typeface="Calibri"/>
                          <a:sym typeface="Calibri"/>
                        </a:rPr>
                        <a:t>y/o a criterios como equidad e inclusión. </a:t>
                      </a:r>
                      <a:endParaRPr sz="1300">
                        <a:latin typeface="Calibri"/>
                        <a:ea typeface="Calibri"/>
                        <a:cs typeface="Calibri"/>
                        <a:sym typeface="Calibri"/>
                      </a:endParaRPr>
                    </a:p>
                    <a:p>
                      <a:pPr indent="-168275" lvl="0" marL="266700" rtl="0" algn="l">
                        <a:spcBef>
                          <a:spcPts val="0"/>
                        </a:spcBef>
                        <a:spcAft>
                          <a:spcPts val="0"/>
                        </a:spcAft>
                        <a:buClr>
                          <a:schemeClr val="dk1"/>
                        </a:buClr>
                        <a:buSzPts val="1300"/>
                        <a:buFont typeface="Calibri"/>
                        <a:buChar char="●"/>
                      </a:pPr>
                      <a:r>
                        <a:rPr lang="es" sz="1300">
                          <a:latin typeface="Calibri"/>
                          <a:ea typeface="Calibri"/>
                          <a:cs typeface="Calibri"/>
                          <a:sym typeface="Calibri"/>
                        </a:rPr>
                        <a:t>Posicionado desde un </a:t>
                      </a:r>
                      <a:r>
                        <a:rPr b="1" lang="es" sz="1300">
                          <a:latin typeface="Calibri"/>
                          <a:ea typeface="Calibri"/>
                          <a:cs typeface="Calibri"/>
                          <a:sym typeface="Calibri"/>
                        </a:rPr>
                        <a:t>saber asesor</a:t>
                      </a:r>
                      <a:r>
                        <a:rPr lang="es" sz="1300">
                          <a:latin typeface="Calibri"/>
                          <a:ea typeface="Calibri"/>
                          <a:cs typeface="Calibri"/>
                          <a:sym typeface="Calibri"/>
                        </a:rPr>
                        <a:t> o experto que entrega soporte. </a:t>
                      </a:r>
                      <a:endParaRPr sz="130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168275" lvl="0" marL="179999" rtl="0" algn="l">
                        <a:spcBef>
                          <a:spcPts val="0"/>
                        </a:spcBef>
                        <a:spcAft>
                          <a:spcPts val="0"/>
                        </a:spcAft>
                        <a:buClr>
                          <a:schemeClr val="dk1"/>
                        </a:buClr>
                        <a:buSzPts val="1300"/>
                        <a:buFont typeface="Calibri"/>
                        <a:buChar char="●"/>
                      </a:pPr>
                      <a:r>
                        <a:rPr lang="es" sz="1300">
                          <a:latin typeface="Calibri"/>
                          <a:ea typeface="Calibri"/>
                          <a:cs typeface="Calibri"/>
                          <a:sym typeface="Calibri"/>
                        </a:rPr>
                        <a:t>Releva la importancia de </a:t>
                      </a:r>
                      <a:r>
                        <a:rPr b="1" lang="es" sz="1300">
                          <a:latin typeface="Calibri"/>
                          <a:ea typeface="Calibri"/>
                          <a:cs typeface="Calibri"/>
                          <a:sym typeface="Calibri"/>
                        </a:rPr>
                        <a:t>desarrollar y/o potenciar las capacidades</a:t>
                      </a:r>
                      <a:r>
                        <a:rPr lang="es" sz="1300">
                          <a:latin typeface="Calibri"/>
                          <a:ea typeface="Calibri"/>
                          <a:cs typeface="Calibri"/>
                          <a:sym typeface="Calibri"/>
                        </a:rPr>
                        <a:t> de los equipos.</a:t>
                      </a:r>
                      <a:endParaRPr sz="1300">
                        <a:latin typeface="Calibri"/>
                        <a:ea typeface="Calibri"/>
                        <a:cs typeface="Calibri"/>
                        <a:sym typeface="Calibri"/>
                      </a:endParaRPr>
                    </a:p>
                    <a:p>
                      <a:pPr indent="0" lvl="0" marL="457200" rtl="0" algn="l">
                        <a:spcBef>
                          <a:spcPts val="0"/>
                        </a:spcBef>
                        <a:spcAft>
                          <a:spcPts val="0"/>
                        </a:spcAft>
                        <a:buNone/>
                      </a:pPr>
                      <a:r>
                        <a:t/>
                      </a:r>
                      <a:endParaRPr sz="1300">
                        <a:latin typeface="Calibri"/>
                        <a:ea typeface="Calibri"/>
                        <a:cs typeface="Calibri"/>
                        <a:sym typeface="Calibri"/>
                      </a:endParaRPr>
                    </a:p>
                    <a:p>
                      <a:pPr indent="-168275" lvl="0" marL="179999" rtl="0" algn="l">
                        <a:spcBef>
                          <a:spcPts val="0"/>
                        </a:spcBef>
                        <a:spcAft>
                          <a:spcPts val="0"/>
                        </a:spcAft>
                        <a:buClr>
                          <a:srgbClr val="000000"/>
                        </a:buClr>
                        <a:buSzPts val="1300"/>
                        <a:buFont typeface="Calibri"/>
                        <a:buChar char="●"/>
                      </a:pPr>
                      <a:r>
                        <a:rPr b="1" lang="es" sz="1300">
                          <a:latin typeface="Calibri"/>
                          <a:ea typeface="Calibri"/>
                          <a:cs typeface="Calibri"/>
                          <a:sym typeface="Calibri"/>
                        </a:rPr>
                        <a:t>No aclara cómo </a:t>
                      </a:r>
                      <a:r>
                        <a:rPr lang="es" sz="1300">
                          <a:latin typeface="Calibri"/>
                          <a:ea typeface="Calibri"/>
                          <a:cs typeface="Calibri"/>
                          <a:sym typeface="Calibri"/>
                        </a:rPr>
                        <a:t>se desarrolla el acompañamiento o su rol en ello. </a:t>
                      </a:r>
                      <a:endParaRPr sz="130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172549" lvl="0" marL="269999" rtl="0" algn="l">
                        <a:spcBef>
                          <a:spcPts val="0"/>
                        </a:spcBef>
                        <a:spcAft>
                          <a:spcPts val="0"/>
                        </a:spcAft>
                        <a:buClr>
                          <a:schemeClr val="dk1"/>
                        </a:buClr>
                        <a:buSzPts val="1300"/>
                        <a:buFont typeface="Calibri"/>
                        <a:buChar char="●"/>
                      </a:pPr>
                      <a:r>
                        <a:rPr lang="es" sz="1300">
                          <a:latin typeface="Calibri"/>
                          <a:ea typeface="Calibri"/>
                          <a:cs typeface="Calibri"/>
                          <a:sym typeface="Calibri"/>
                        </a:rPr>
                        <a:t>A</a:t>
                      </a:r>
                      <a:r>
                        <a:rPr lang="es" sz="1300">
                          <a:latin typeface="Calibri"/>
                          <a:ea typeface="Calibri"/>
                          <a:cs typeface="Calibri"/>
                          <a:sym typeface="Calibri"/>
                        </a:rPr>
                        <a:t>compañar procesos de las unidades educativas en una lógica de </a:t>
                      </a:r>
                      <a:r>
                        <a:rPr b="1" lang="es" sz="1300">
                          <a:latin typeface="Calibri"/>
                          <a:ea typeface="Calibri"/>
                          <a:cs typeface="Calibri"/>
                          <a:sym typeface="Calibri"/>
                        </a:rPr>
                        <a:t>colaboración e involucramiento.</a:t>
                      </a:r>
                      <a:endParaRPr b="1" sz="1300">
                        <a:latin typeface="Calibri"/>
                        <a:ea typeface="Calibri"/>
                        <a:cs typeface="Calibri"/>
                        <a:sym typeface="Calibri"/>
                      </a:endParaRPr>
                    </a:p>
                    <a:p>
                      <a:pPr indent="-172549" lvl="0" marL="269999" rtl="0" algn="l">
                        <a:spcBef>
                          <a:spcPts val="0"/>
                        </a:spcBef>
                        <a:spcAft>
                          <a:spcPts val="0"/>
                        </a:spcAft>
                        <a:buClr>
                          <a:schemeClr val="dk1"/>
                        </a:buClr>
                        <a:buSzPts val="1300"/>
                        <a:buFont typeface="Calibri"/>
                        <a:buChar char="●"/>
                      </a:pPr>
                      <a:r>
                        <a:rPr lang="es" sz="1300">
                          <a:latin typeface="Calibri"/>
                          <a:ea typeface="Calibri"/>
                          <a:cs typeface="Calibri"/>
                          <a:sym typeface="Calibri"/>
                        </a:rPr>
                        <a:t>Reconoce la diversidad de desafíos y tareas de los EE, comprendiendo el acompañamiento desde una </a:t>
                      </a:r>
                      <a:r>
                        <a:rPr b="1" lang="es" sz="1300">
                          <a:latin typeface="Calibri"/>
                          <a:ea typeface="Calibri"/>
                          <a:cs typeface="Calibri"/>
                          <a:sym typeface="Calibri"/>
                        </a:rPr>
                        <a:t>mirada holística.</a:t>
                      </a:r>
                      <a:r>
                        <a:rPr lang="es" sz="1300">
                          <a:latin typeface="Calibri"/>
                          <a:ea typeface="Calibri"/>
                          <a:cs typeface="Calibri"/>
                          <a:sym typeface="Calibri"/>
                        </a:rPr>
                        <a:t> </a:t>
                      </a:r>
                      <a:endParaRPr sz="1300">
                        <a:latin typeface="Calibri"/>
                        <a:ea typeface="Calibri"/>
                        <a:cs typeface="Calibri"/>
                        <a:sym typeface="Calibri"/>
                      </a:endParaRPr>
                    </a:p>
                    <a:p>
                      <a:pPr indent="-172549" lvl="0" marL="269999" rtl="0" algn="l">
                        <a:spcBef>
                          <a:spcPts val="0"/>
                        </a:spcBef>
                        <a:spcAft>
                          <a:spcPts val="0"/>
                        </a:spcAft>
                        <a:buClr>
                          <a:schemeClr val="dk1"/>
                        </a:buClr>
                        <a:buSzPts val="1300"/>
                        <a:buFont typeface="Calibri"/>
                        <a:buChar char="●"/>
                      </a:pPr>
                      <a:r>
                        <a:rPr lang="es" sz="1300">
                          <a:latin typeface="Calibri"/>
                          <a:ea typeface="Calibri"/>
                          <a:cs typeface="Calibri"/>
                          <a:sym typeface="Calibri"/>
                        </a:rPr>
                        <a:t>Énfasis en el desarrollo de </a:t>
                      </a:r>
                      <a:r>
                        <a:rPr b="1" lang="es" sz="1300">
                          <a:latin typeface="Calibri"/>
                          <a:ea typeface="Calibri"/>
                          <a:cs typeface="Calibri"/>
                          <a:sym typeface="Calibri"/>
                        </a:rPr>
                        <a:t>confianza</a:t>
                      </a:r>
                      <a:r>
                        <a:rPr lang="es" sz="1300">
                          <a:latin typeface="Calibri"/>
                          <a:ea typeface="Calibri"/>
                          <a:cs typeface="Calibri"/>
                          <a:sym typeface="Calibri"/>
                        </a:rPr>
                        <a:t>, conocer las fortalezas y necesidades para realizar un </a:t>
                      </a:r>
                      <a:r>
                        <a:rPr b="1" lang="es" sz="1300">
                          <a:latin typeface="Calibri"/>
                          <a:ea typeface="Calibri"/>
                          <a:cs typeface="Calibri"/>
                          <a:sym typeface="Calibri"/>
                        </a:rPr>
                        <a:t>acompañamiento diferenciado</a:t>
                      </a:r>
                      <a:r>
                        <a:rPr lang="es" sz="1300">
                          <a:latin typeface="Calibri"/>
                          <a:ea typeface="Calibri"/>
                          <a:cs typeface="Calibri"/>
                          <a:sym typeface="Calibri"/>
                        </a:rPr>
                        <a:t>, que desarrolla </a:t>
                      </a:r>
                      <a:r>
                        <a:rPr b="1" lang="es" sz="1300">
                          <a:latin typeface="Calibri"/>
                          <a:ea typeface="Calibri"/>
                          <a:cs typeface="Calibri"/>
                          <a:sym typeface="Calibri"/>
                        </a:rPr>
                        <a:t>capacidades y agencia </a:t>
                      </a:r>
                      <a:r>
                        <a:rPr lang="es" sz="1300">
                          <a:latin typeface="Calibri"/>
                          <a:ea typeface="Calibri"/>
                          <a:cs typeface="Calibri"/>
                          <a:sym typeface="Calibri"/>
                        </a:rPr>
                        <a:t>en los equipos. </a:t>
                      </a:r>
                      <a:endParaRPr sz="130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666" name="Google Shape;666;g106f8edbf36_0_2075"/>
          <p:cNvSpPr txBox="1"/>
          <p:nvPr>
            <p:ph idx="4294967295" type="title"/>
          </p:nvPr>
        </p:nvSpPr>
        <p:spPr>
          <a:xfrm>
            <a:off x="1280225" y="142750"/>
            <a:ext cx="7236000" cy="546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chemeClr val="dk1"/>
              </a:buClr>
              <a:buSzPct val="64285"/>
              <a:buNone/>
            </a:pPr>
            <a:r>
              <a:rPr b="1" lang="es" sz="3111"/>
              <a:t>Categorías emergentes</a:t>
            </a:r>
            <a:r>
              <a:rPr b="1" lang="es" sz="3111"/>
              <a:t>: Comprensiones del acompañamiento </a:t>
            </a:r>
            <a:r>
              <a:rPr b="1" lang="e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graphicFrame>
        <p:nvGraphicFramePr>
          <p:cNvPr id="671" name="Google Shape;671;g106f8edbf36_0_2093"/>
          <p:cNvGraphicFramePr/>
          <p:nvPr/>
        </p:nvGraphicFramePr>
        <p:xfrm>
          <a:off x="1099313" y="840426"/>
          <a:ext cx="3000000" cy="3000000"/>
        </p:xfrm>
        <a:graphic>
          <a:graphicData uri="http://schemas.openxmlformats.org/drawingml/2006/table">
            <a:tbl>
              <a:tblPr bandRow="1" firstCol="1" firstRow="1">
                <a:noFill/>
                <a:tableStyleId>{90489EA0-00F3-4049-9146-385B7E77E8D8}</a:tableStyleId>
              </a:tblPr>
              <a:tblGrid>
                <a:gridCol w="1868950"/>
                <a:gridCol w="2128300"/>
                <a:gridCol w="1983950"/>
                <a:gridCol w="1957750"/>
              </a:tblGrid>
              <a:tr h="687375">
                <a:tc>
                  <a:txBody>
                    <a:bodyPr/>
                    <a:lstStyle/>
                    <a:p>
                      <a:pPr indent="0" lvl="0" marL="0" marR="0" rtl="0" algn="ctr">
                        <a:lnSpc>
                          <a:spcPct val="115000"/>
                        </a:lnSpc>
                        <a:spcBef>
                          <a:spcPts val="0"/>
                        </a:spcBef>
                        <a:spcAft>
                          <a:spcPts val="0"/>
                        </a:spcAft>
                        <a:buClr>
                          <a:srgbClr val="000000"/>
                        </a:buClr>
                        <a:buSzPts val="1500"/>
                        <a:buFont typeface="Arial"/>
                        <a:buNone/>
                      </a:pPr>
                      <a:r>
                        <a:rPr b="1" lang="es" sz="1100">
                          <a:solidFill>
                            <a:schemeClr val="dk1"/>
                          </a:solidFill>
                          <a:latin typeface="Poppins"/>
                          <a:ea typeface="Poppins"/>
                          <a:cs typeface="Poppins"/>
                          <a:sym typeface="Poppins"/>
                        </a:rPr>
                        <a:t>Orientación  y supervisión de los procesos generales</a:t>
                      </a:r>
                      <a:endParaRPr b="1" sz="1100" u="none" cap="none" strike="noStrike">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Soporte pedagógico para la mejora escolar</a:t>
                      </a:r>
                      <a:endParaRPr sz="1100">
                        <a:solidFill>
                          <a:schemeClr val="dk1"/>
                        </a:solidFill>
                        <a:latin typeface="Poppins"/>
                        <a:ea typeface="Poppins"/>
                        <a:cs typeface="Poppins"/>
                        <a:sym typeface="Poppins"/>
                      </a:endParaRPr>
                    </a:p>
                    <a:p>
                      <a:pPr indent="-228600" lvl="0" marL="457200" marR="0" rtl="0" algn="l">
                        <a:lnSpc>
                          <a:spcPct val="115000"/>
                        </a:lnSpc>
                        <a:spcBef>
                          <a:spcPts val="0"/>
                        </a:spcBef>
                        <a:spcAft>
                          <a:spcPts val="0"/>
                        </a:spcAft>
                        <a:buNone/>
                      </a:pPr>
                      <a:r>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Desarrollo de </a:t>
                      </a:r>
                      <a:endParaRPr sz="11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capacidades en los equipos</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Apoyo al desarrollo de capacidades contextualizadas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r>
              <a:tr h="3446775">
                <a:tc>
                  <a:txBody>
                    <a:bodyPr/>
                    <a:lstStyle/>
                    <a:p>
                      <a:pPr indent="0" lvl="0" marL="89999" rtl="0" algn="l">
                        <a:lnSpc>
                          <a:spcPct val="115000"/>
                        </a:lnSpc>
                        <a:spcBef>
                          <a:spcPts val="0"/>
                        </a:spcBef>
                        <a:spcAft>
                          <a:spcPts val="0"/>
                        </a:spcAft>
                        <a:buNone/>
                      </a:pPr>
                      <a:r>
                        <a:rPr b="0" lang="es">
                          <a:solidFill>
                            <a:srgbClr val="000000"/>
                          </a:solidFill>
                          <a:latin typeface="Calibri"/>
                          <a:ea typeface="Calibri"/>
                          <a:cs typeface="Calibri"/>
                          <a:sym typeface="Calibri"/>
                        </a:rPr>
                        <a:t>Entregar lineamientos comunes a nivel de territorio, apoyar el desarrollo de distintas actividades y monitorear la variedad de instrumentos con los que cuenta el establecimiento. (SLEP 2017)</a:t>
                      </a:r>
                      <a:endParaRPr b="0">
                        <a:solidFill>
                          <a:srgbClr val="000000"/>
                        </a:solidFill>
                        <a:latin typeface="Calibri"/>
                        <a:ea typeface="Calibri"/>
                        <a:cs typeface="Calibri"/>
                        <a:sym typeface="Calibri"/>
                      </a:endParaRPr>
                    </a:p>
                    <a:p>
                      <a:pPr indent="0" lvl="0" marL="89999" rtl="0" algn="l">
                        <a:lnSpc>
                          <a:spcPct val="115000"/>
                        </a:lnSpc>
                        <a:spcBef>
                          <a:spcPts val="0"/>
                        </a:spcBef>
                        <a:spcAft>
                          <a:spcPts val="0"/>
                        </a:spcAft>
                        <a:buNone/>
                      </a:pPr>
                      <a:r>
                        <a:t/>
                      </a:r>
                      <a:endParaRPr b="0">
                        <a:solidFill>
                          <a:srgbClr val="000000"/>
                        </a:solidFill>
                        <a:latin typeface="Calibri"/>
                        <a:ea typeface="Calibri"/>
                        <a:cs typeface="Calibri"/>
                        <a:sym typeface="Calibri"/>
                      </a:endParaRPr>
                    </a:p>
                    <a:p>
                      <a:pPr indent="0" lvl="0" marL="89999" rtl="0" algn="l">
                        <a:lnSpc>
                          <a:spcPct val="115000"/>
                        </a:lnSpc>
                        <a:spcBef>
                          <a:spcPts val="0"/>
                        </a:spcBef>
                        <a:spcAft>
                          <a:spcPts val="0"/>
                        </a:spcAft>
                        <a:buNone/>
                      </a:pPr>
                      <a:r>
                        <a:t/>
                      </a:r>
                      <a:endParaRPr b="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a:solidFill>
                            <a:srgbClr val="000000"/>
                          </a:solidFill>
                          <a:latin typeface="Calibri"/>
                          <a:ea typeface="Calibri"/>
                          <a:cs typeface="Calibri"/>
                          <a:sym typeface="Calibri"/>
                        </a:rPr>
                        <a:t>Garantizar la calidad y equidad en los procesos formativos de los establecimientos educacionales de su dependencia, independiente de su modalidad, a fin de movilizar positivamente sus procesos de mejora continua. Para ello, debe entregar los apoyos y acompañamientos requeridos según la realidad y contexto de cada establecimiento. (SLEP 2019)</a:t>
                      </a:r>
                      <a:endParaRPr>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
                          <a:solidFill>
                            <a:srgbClr val="000000"/>
                          </a:solidFill>
                          <a:latin typeface="Calibri"/>
                          <a:ea typeface="Calibri"/>
                          <a:cs typeface="Calibri"/>
                          <a:sym typeface="Calibri"/>
                        </a:rPr>
                        <a:t>El rol del SLEP es desarrollar capacidades en los equipos directivos y docentes, acompañar técnicamente durante todo el proceso a los EE en función de la mejora continua, con foco en los aprendizajes de los y las estudiantes. (SLEP 2019)</a:t>
                      </a:r>
                      <a:endParaRPr>
                        <a:solidFill>
                          <a:srgbClr val="000000"/>
                        </a:solidFill>
                        <a:latin typeface="Calibri"/>
                        <a:ea typeface="Calibri"/>
                        <a:cs typeface="Calibri"/>
                        <a:sym typeface="Calibri"/>
                      </a:endParaRPr>
                    </a:p>
                    <a:p>
                      <a:pPr indent="0" lvl="0" marL="0" rtl="0" algn="l">
                        <a:spcBef>
                          <a:spcPts val="0"/>
                        </a:spcBef>
                        <a:spcAft>
                          <a:spcPts val="0"/>
                        </a:spcAft>
                        <a:buNone/>
                      </a:pPr>
                      <a:r>
                        <a:t/>
                      </a:r>
                      <a:endParaRPr>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a:latin typeface="Calibri"/>
                          <a:ea typeface="Calibri"/>
                          <a:cs typeface="Calibri"/>
                          <a:sym typeface="Calibri"/>
                        </a:rPr>
                        <a:t>Generar confianza/apoyo/vinculo con los equipos directivos, buscando co-construir un liderazgo pedagógico efectivo y con foco en el desarrollo de los aprendizajes.</a:t>
                      </a:r>
                      <a:r>
                        <a:rPr lang="es">
                          <a:solidFill>
                            <a:srgbClr val="000000"/>
                          </a:solidFill>
                          <a:latin typeface="Calibri"/>
                          <a:ea typeface="Calibri"/>
                          <a:cs typeface="Calibri"/>
                          <a:sym typeface="Calibri"/>
                        </a:rPr>
                        <a:t> </a:t>
                      </a:r>
                      <a:r>
                        <a:rPr lang="es">
                          <a:solidFill>
                            <a:srgbClr val="000000"/>
                          </a:solidFill>
                          <a:latin typeface="Calibri"/>
                          <a:ea typeface="Calibri"/>
                          <a:cs typeface="Calibri"/>
                          <a:sym typeface="Calibri"/>
                        </a:rPr>
                        <a:t>(SLEP 2017)</a:t>
                      </a:r>
                      <a:endParaRPr>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672" name="Google Shape;672;g106f8edbf36_0_2093"/>
          <p:cNvSpPr txBox="1"/>
          <p:nvPr>
            <p:ph idx="4294967295" type="title"/>
          </p:nvPr>
        </p:nvSpPr>
        <p:spPr>
          <a:xfrm>
            <a:off x="1280225" y="142750"/>
            <a:ext cx="7668300" cy="5466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1800"/>
              <a:buNone/>
            </a:pPr>
            <a:r>
              <a:rPr b="1" lang="es" sz="2400"/>
              <a:t>Ejemplos PRE</a:t>
            </a:r>
            <a:r>
              <a:rPr b="1" lang="es" sz="2400"/>
              <a:t>: </a:t>
            </a:r>
            <a:endParaRPr b="1" sz="2400"/>
          </a:p>
          <a:p>
            <a:pPr indent="0" lvl="0" marL="0" rtl="0" algn="l">
              <a:lnSpc>
                <a:spcPct val="80000"/>
              </a:lnSpc>
              <a:spcBef>
                <a:spcPts val="0"/>
              </a:spcBef>
              <a:spcAft>
                <a:spcPts val="0"/>
              </a:spcAft>
              <a:buClr>
                <a:schemeClr val="dk1"/>
              </a:buClr>
              <a:buSzPts val="1800"/>
              <a:buNone/>
            </a:pPr>
            <a:r>
              <a:rPr b="1" lang="es" sz="2400"/>
              <a:t>Comprensiones del acompañamiento </a:t>
            </a:r>
            <a:r>
              <a:rPr b="1" lang="es" sz="3200"/>
              <a:t> </a:t>
            </a: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106f8edbf36_0_2046"/>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678" name="Google Shape;678;g106f8edbf36_0_2046"/>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679" name="Google Shape;679;g106f8edbf36_0_2046" title="Gráfico"/>
          <p:cNvPicPr preferRelativeResize="0"/>
          <p:nvPr/>
        </p:nvPicPr>
        <p:blipFill>
          <a:blip r:embed="rId3">
            <a:alphaModFix/>
          </a:blip>
          <a:stretch>
            <a:fillRect/>
          </a:stretch>
        </p:blipFill>
        <p:spPr>
          <a:xfrm>
            <a:off x="-71162" y="52500"/>
            <a:ext cx="9286326" cy="4805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106f8edbf36_0_2080"/>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685" name="Google Shape;685;g106f8edbf36_0_2080"/>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686" name="Google Shape;686;g106f8edbf36_0_2080" title="Gráfico"/>
          <p:cNvPicPr preferRelativeResize="0"/>
          <p:nvPr/>
        </p:nvPicPr>
        <p:blipFill>
          <a:blip r:embed="rId3">
            <a:alphaModFix/>
          </a:blip>
          <a:stretch>
            <a:fillRect/>
          </a:stretch>
        </p:blipFill>
        <p:spPr>
          <a:xfrm>
            <a:off x="0" y="204107"/>
            <a:ext cx="9144001" cy="47352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0" name="Shape 690"/>
        <p:cNvGrpSpPr/>
        <p:nvPr/>
      </p:nvGrpSpPr>
      <p:grpSpPr>
        <a:xfrm>
          <a:off x="0" y="0"/>
          <a:ext cx="0" cy="0"/>
          <a:chOff x="0" y="0"/>
          <a:chExt cx="0" cy="0"/>
        </a:xfrm>
      </p:grpSpPr>
      <p:graphicFrame>
        <p:nvGraphicFramePr>
          <p:cNvPr id="691" name="Google Shape;691;g106f8edbf36_0_2108"/>
          <p:cNvGraphicFramePr/>
          <p:nvPr/>
        </p:nvGraphicFramePr>
        <p:xfrm>
          <a:off x="1099313" y="840426"/>
          <a:ext cx="3000000" cy="3000000"/>
        </p:xfrm>
        <a:graphic>
          <a:graphicData uri="http://schemas.openxmlformats.org/drawingml/2006/table">
            <a:tbl>
              <a:tblPr bandRow="1" firstCol="1" firstRow="1">
                <a:noFill/>
                <a:tableStyleId>{90489EA0-00F3-4049-9146-385B7E77E8D8}</a:tableStyleId>
              </a:tblPr>
              <a:tblGrid>
                <a:gridCol w="1737750"/>
                <a:gridCol w="2036450"/>
                <a:gridCol w="1931450"/>
                <a:gridCol w="2233300"/>
              </a:tblGrid>
              <a:tr h="687375">
                <a:tc>
                  <a:txBody>
                    <a:bodyPr/>
                    <a:lstStyle/>
                    <a:p>
                      <a:pPr indent="0" lvl="0" marL="0" marR="0" rtl="0" algn="ctr">
                        <a:lnSpc>
                          <a:spcPct val="115000"/>
                        </a:lnSpc>
                        <a:spcBef>
                          <a:spcPts val="0"/>
                        </a:spcBef>
                        <a:spcAft>
                          <a:spcPts val="0"/>
                        </a:spcAft>
                        <a:buClr>
                          <a:srgbClr val="000000"/>
                        </a:buClr>
                        <a:buSzPts val="1500"/>
                        <a:buFont typeface="Arial"/>
                        <a:buNone/>
                      </a:pPr>
                      <a:r>
                        <a:rPr b="1" lang="es" sz="1100">
                          <a:solidFill>
                            <a:schemeClr val="dk1"/>
                          </a:solidFill>
                          <a:latin typeface="Poppins"/>
                          <a:ea typeface="Poppins"/>
                          <a:cs typeface="Poppins"/>
                          <a:sym typeface="Poppins"/>
                        </a:rPr>
                        <a:t>Orientación  y supervisión de los procesos generales</a:t>
                      </a:r>
                      <a:endParaRPr b="1" sz="1100" u="none" cap="none" strike="noStrike">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Soporte pedagógico para la mejora escolar</a:t>
                      </a:r>
                      <a:endParaRPr sz="1100">
                        <a:solidFill>
                          <a:schemeClr val="dk1"/>
                        </a:solidFill>
                        <a:latin typeface="Poppins"/>
                        <a:ea typeface="Poppins"/>
                        <a:cs typeface="Poppins"/>
                        <a:sym typeface="Poppins"/>
                      </a:endParaRPr>
                    </a:p>
                    <a:p>
                      <a:pPr indent="-228600" lvl="0" marL="457200" marR="0" rtl="0" algn="l">
                        <a:lnSpc>
                          <a:spcPct val="115000"/>
                        </a:lnSpc>
                        <a:spcBef>
                          <a:spcPts val="0"/>
                        </a:spcBef>
                        <a:spcAft>
                          <a:spcPts val="0"/>
                        </a:spcAft>
                        <a:buNone/>
                      </a:pPr>
                      <a:r>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Desarrollo de </a:t>
                      </a:r>
                      <a:endParaRPr sz="11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capacidades en los equipos</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lnSpc>
                          <a:spcPct val="115000"/>
                        </a:lnSpc>
                        <a:spcBef>
                          <a:spcPts val="0"/>
                        </a:spcBef>
                        <a:spcAft>
                          <a:spcPts val="0"/>
                        </a:spcAft>
                        <a:buNone/>
                      </a:pPr>
                      <a:r>
                        <a:rPr lang="es" sz="1100">
                          <a:solidFill>
                            <a:schemeClr val="dk1"/>
                          </a:solidFill>
                          <a:latin typeface="Poppins"/>
                          <a:ea typeface="Poppins"/>
                          <a:cs typeface="Poppins"/>
                          <a:sym typeface="Poppins"/>
                        </a:rPr>
                        <a:t>Apoyo al desarrollo de capacidades contextualizadas </a:t>
                      </a:r>
                      <a:endParaRPr sz="1100">
                        <a:solidFill>
                          <a:schemeClr val="dk1"/>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chemeClr val="accent3"/>
                    </a:solidFill>
                  </a:tcPr>
                </a:tc>
              </a:tr>
              <a:tr h="3446775">
                <a:tc>
                  <a:txBody>
                    <a:bodyPr/>
                    <a:lstStyle/>
                    <a:p>
                      <a:pPr indent="0" lvl="0" marL="89999" rtl="0" algn="l">
                        <a:lnSpc>
                          <a:spcPct val="100000"/>
                        </a:lnSpc>
                        <a:spcBef>
                          <a:spcPts val="0"/>
                        </a:spcBef>
                        <a:spcAft>
                          <a:spcPts val="0"/>
                        </a:spcAft>
                        <a:buNone/>
                      </a:pPr>
                      <a:r>
                        <a:rPr b="0" lang="es" sz="1100">
                          <a:solidFill>
                            <a:schemeClr val="dk1"/>
                          </a:solidFill>
                          <a:latin typeface="Calibri"/>
                          <a:ea typeface="Calibri"/>
                          <a:cs typeface="Calibri"/>
                          <a:sym typeface="Calibri"/>
                        </a:rPr>
                        <a:t>El rol del SLEP es clave para sostener y asegurar procesos de mejora educativa en los EE</a:t>
                      </a:r>
                      <a:endParaRPr b="0" sz="1100">
                        <a:solidFill>
                          <a:schemeClr val="dk1"/>
                        </a:solidFill>
                        <a:latin typeface="Calibri"/>
                        <a:ea typeface="Calibri"/>
                        <a:cs typeface="Calibri"/>
                        <a:sym typeface="Calibri"/>
                      </a:endParaRPr>
                    </a:p>
                    <a:p>
                      <a:pPr indent="0" lvl="0" marL="89999" rtl="0" algn="l">
                        <a:lnSpc>
                          <a:spcPct val="100000"/>
                        </a:lnSpc>
                        <a:spcBef>
                          <a:spcPts val="0"/>
                        </a:spcBef>
                        <a:spcAft>
                          <a:spcPts val="0"/>
                        </a:spcAft>
                        <a:buNone/>
                      </a:pPr>
                      <a:r>
                        <a:rPr b="0" lang="es" sz="1100">
                          <a:solidFill>
                            <a:schemeClr val="dk1"/>
                          </a:solidFill>
                          <a:latin typeface="Calibri"/>
                          <a:ea typeface="Calibri"/>
                          <a:cs typeface="Calibri"/>
                          <a:sym typeface="Calibri"/>
                        </a:rPr>
                        <a:t> (SLEP 2019)</a:t>
                      </a:r>
                      <a:endParaRPr sz="1300">
                        <a:solidFill>
                          <a:srgbClr val="000000"/>
                        </a:solidFill>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100">
                          <a:latin typeface="Calibri"/>
                          <a:ea typeface="Calibri"/>
                          <a:cs typeface="Calibri"/>
                          <a:sym typeface="Calibri"/>
                        </a:rPr>
                        <a:t>Resguardar el espacio de acompañamiento como una instancia con enfoque técnico pedagógico, </a:t>
                      </a:r>
                      <a:r>
                        <a:rPr lang="es" sz="1100">
                          <a:latin typeface="Calibri"/>
                          <a:ea typeface="Calibri"/>
                          <a:cs typeface="Calibri"/>
                          <a:sym typeface="Calibri"/>
                        </a:rPr>
                        <a:t>Propiciar</a:t>
                      </a:r>
                      <a:r>
                        <a:rPr lang="es" sz="1100">
                          <a:latin typeface="Calibri"/>
                          <a:ea typeface="Calibri"/>
                          <a:cs typeface="Calibri"/>
                          <a:sym typeface="Calibri"/>
                        </a:rPr>
                        <a:t> </a:t>
                      </a:r>
                      <a:r>
                        <a:rPr lang="es" sz="1100">
                          <a:latin typeface="Calibri"/>
                          <a:ea typeface="Calibri"/>
                          <a:cs typeface="Calibri"/>
                          <a:sym typeface="Calibri"/>
                        </a:rPr>
                        <a:t>reflexión</a:t>
                      </a:r>
                      <a:r>
                        <a:rPr lang="es" sz="1100">
                          <a:latin typeface="Calibri"/>
                          <a:ea typeface="Calibri"/>
                          <a:cs typeface="Calibri"/>
                          <a:sym typeface="Calibri"/>
                        </a:rPr>
                        <a:t> basada en datos y la toma de decisiones pedagógicas </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(SLEP 2018)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El rol del Slep es crucial, puesto que es un organismo que acompaña a los EE para realizar mejoras en distintas áreas que tienen directa relación con el mejoramiento en la calidad del proceso de E-A. (SLEP 2018)</a:t>
                      </a:r>
                      <a:endParaRPr sz="1100">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s" sz="1100">
                          <a:latin typeface="Calibri"/>
                          <a:ea typeface="Calibri"/>
                          <a:cs typeface="Calibri"/>
                          <a:sym typeface="Calibri"/>
                        </a:rPr>
                        <a:t>Desarrollar capacidades en los equipos directivos a través del acompañamiento, para movilizar </a:t>
                      </a:r>
                      <a:r>
                        <a:rPr lang="es" sz="1100">
                          <a:latin typeface="Calibri"/>
                          <a:ea typeface="Calibri"/>
                          <a:cs typeface="Calibri"/>
                          <a:sym typeface="Calibri"/>
                        </a:rPr>
                        <a:t>prácticas</a:t>
                      </a:r>
                      <a:r>
                        <a:rPr lang="es" sz="1100">
                          <a:latin typeface="Calibri"/>
                          <a:ea typeface="Calibri"/>
                          <a:cs typeface="Calibri"/>
                          <a:sym typeface="Calibri"/>
                        </a:rPr>
                        <a:t> en los docentes de tal manera que estos mejoren sus prácticas pedagógicas y con esto el aprendizaje de los estudiantes. (SLEP 2017)</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s" sz="1100">
                          <a:latin typeface="Calibri"/>
                          <a:ea typeface="Calibri"/>
                          <a:cs typeface="Calibri"/>
                          <a:sym typeface="Calibri"/>
                        </a:rPr>
                        <a:t>Construir un sistema de apoyo y acompañamiento profesionalizado, con foco en desarrollar capacidades de los equipos de los diferentes establecimientos del territorio para garantizar calidad de la educación entendida como un derecho (SLEP 2018).</a:t>
                      </a:r>
                      <a:endParaRPr sz="1100">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25400" marR="25400" rtl="0" algn="l">
                        <a:lnSpc>
                          <a:spcPct val="100000"/>
                        </a:lnSpc>
                        <a:spcBef>
                          <a:spcPts val="0"/>
                        </a:spcBef>
                        <a:spcAft>
                          <a:spcPts val="0"/>
                        </a:spcAft>
                        <a:buNone/>
                      </a:pPr>
                      <a:r>
                        <a:rPr lang="es" sz="1100">
                          <a:latin typeface="Calibri"/>
                          <a:ea typeface="Calibri"/>
                          <a:cs typeface="Calibri"/>
                          <a:sym typeface="Calibri"/>
                        </a:rPr>
                        <a:t>Acompañar en la gestión educativa y de liderazgo de los equipos, que permita generar los cambios necesarios para la mejora y poder  entregar una educación de  calidad. Para ello consensuar  con los equipos aquellas  estrategias que sean pertinentes y  asegurar los  aprendizajes y el  bienestar integral a nuestros estudiantes. (SLEP 2017)</a:t>
                      </a:r>
                      <a:endParaRPr sz="1100">
                        <a:latin typeface="Calibri"/>
                        <a:ea typeface="Calibri"/>
                        <a:cs typeface="Calibri"/>
                        <a:sym typeface="Calibri"/>
                      </a:endParaRPr>
                    </a:p>
                    <a:p>
                      <a:pPr indent="0" lvl="0" marL="25400" marR="25400" rtl="0" algn="l">
                        <a:lnSpc>
                          <a:spcPct val="100000"/>
                        </a:lnSpc>
                        <a:spcBef>
                          <a:spcPts val="0"/>
                        </a:spcBef>
                        <a:spcAft>
                          <a:spcPts val="0"/>
                        </a:spcAft>
                        <a:buNone/>
                      </a:pPr>
                      <a:r>
                        <a:t/>
                      </a:r>
                      <a:endParaRPr sz="1100">
                        <a:latin typeface="Calibri"/>
                        <a:ea typeface="Calibri"/>
                        <a:cs typeface="Calibri"/>
                        <a:sym typeface="Calibri"/>
                      </a:endParaRPr>
                    </a:p>
                    <a:p>
                      <a:pPr indent="0" lvl="0" marL="25400" marR="2540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25400" marR="25400" rtl="0" algn="l">
                        <a:lnSpc>
                          <a:spcPct val="100000"/>
                        </a:lnSpc>
                        <a:spcBef>
                          <a:spcPts val="0"/>
                        </a:spcBef>
                        <a:spcAft>
                          <a:spcPts val="0"/>
                        </a:spcAft>
                        <a:buClr>
                          <a:schemeClr val="dk1"/>
                        </a:buClr>
                        <a:buSzPts val="1100"/>
                        <a:buFont typeface="Arial"/>
                        <a:buNone/>
                      </a:pPr>
                      <a:r>
                        <a:rPr lang="es" sz="1100">
                          <a:latin typeface="Calibri"/>
                          <a:ea typeface="Calibri"/>
                          <a:cs typeface="Calibri"/>
                          <a:sym typeface="Calibri"/>
                        </a:rPr>
                        <a:t>Acompañar en el aprendizaje profundo, desde la reflexión conjunta, analizando el trabajo que se realiza en cada etapa del proceso de forma colaborativa, escuchando todas las voces (SLEP 2018)</a:t>
                      </a:r>
                      <a:endParaRPr sz="1100">
                        <a:latin typeface="Calibri"/>
                        <a:ea typeface="Calibri"/>
                        <a:cs typeface="Calibri"/>
                        <a:sym typeface="Calibri"/>
                      </a:endParaRPr>
                    </a:p>
                    <a:p>
                      <a:pPr indent="0" lvl="0" marL="25400" marR="25400" rtl="0" algn="l">
                        <a:lnSpc>
                          <a:spcPct val="115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txBody>
                  <a:tcPr marT="0" marB="0" marR="36075" marL="36075">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692" name="Google Shape;692;g106f8edbf36_0_2108"/>
          <p:cNvSpPr txBox="1"/>
          <p:nvPr>
            <p:ph idx="4294967295" type="title"/>
          </p:nvPr>
        </p:nvSpPr>
        <p:spPr>
          <a:xfrm>
            <a:off x="1280225" y="142750"/>
            <a:ext cx="7236000" cy="546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chemeClr val="dk1"/>
              </a:buClr>
              <a:buSzPct val="64285"/>
              <a:buNone/>
            </a:pPr>
            <a:r>
              <a:rPr b="1" lang="es" sz="3111"/>
              <a:t>Ejemplos: Comprensiones del acompañamiento </a:t>
            </a:r>
            <a:r>
              <a:rPr b="1" lang="es">
                <a:solidFill>
                  <a:schemeClr val="accent3"/>
                </a:solidFill>
              </a:rPr>
              <a:t> </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06f8edbf36_0_1925"/>
          <p:cNvSpPr txBox="1"/>
          <p:nvPr>
            <p:ph type="ctrTitle"/>
          </p:nvPr>
        </p:nvSpPr>
        <p:spPr>
          <a:xfrm>
            <a:off x="1143000" y="841375"/>
            <a:ext cx="6858000" cy="82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 sz="5200"/>
              <a:t>Agenda</a:t>
            </a:r>
            <a:endParaRPr sz="5200"/>
          </a:p>
        </p:txBody>
      </p:sp>
      <p:sp>
        <p:nvSpPr>
          <p:cNvPr id="410" name="Google Shape;410;g106f8edbf36_0_1925"/>
          <p:cNvSpPr txBox="1"/>
          <p:nvPr>
            <p:ph idx="1" type="subTitle"/>
          </p:nvPr>
        </p:nvSpPr>
        <p:spPr>
          <a:xfrm>
            <a:off x="1143000" y="1732000"/>
            <a:ext cx="6858000" cy="22113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s"/>
              <a:t>Marco teórico </a:t>
            </a:r>
            <a:endParaRPr/>
          </a:p>
          <a:p>
            <a:pPr indent="-381000" lvl="0" marL="457200" rtl="0" algn="l">
              <a:spcBef>
                <a:spcPts val="0"/>
              </a:spcBef>
              <a:spcAft>
                <a:spcPts val="0"/>
              </a:spcAft>
              <a:buSzPts val="2400"/>
              <a:buChar char="●"/>
            </a:pPr>
            <a:r>
              <a:rPr lang="es"/>
              <a:t>Diseño instruccional</a:t>
            </a:r>
            <a:endParaRPr/>
          </a:p>
          <a:p>
            <a:pPr indent="-381000" lvl="0" marL="457200" rtl="0" algn="l">
              <a:spcBef>
                <a:spcPts val="0"/>
              </a:spcBef>
              <a:spcAft>
                <a:spcPts val="0"/>
              </a:spcAft>
              <a:buSzPts val="2400"/>
              <a:buChar char="●"/>
            </a:pPr>
            <a:r>
              <a:rPr lang="es"/>
              <a:t>Resultados </a:t>
            </a:r>
            <a:endParaRPr/>
          </a:p>
          <a:p>
            <a:pPr indent="-381000" lvl="0" marL="457200" rtl="0" algn="l">
              <a:spcBef>
                <a:spcPts val="0"/>
              </a:spcBef>
              <a:spcAft>
                <a:spcPts val="0"/>
              </a:spcAft>
              <a:buSzPts val="2400"/>
              <a:buChar char="●"/>
            </a:pPr>
            <a:r>
              <a:rPr lang="es"/>
              <a:t>Conclusión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graphicFrame>
        <p:nvGraphicFramePr>
          <p:cNvPr id="697" name="Google Shape;697;g106f8edbf36_0_479"/>
          <p:cNvGraphicFramePr/>
          <p:nvPr/>
        </p:nvGraphicFramePr>
        <p:xfrm>
          <a:off x="1448250" y="1473976"/>
          <a:ext cx="3000000" cy="3000000"/>
        </p:xfrm>
        <a:graphic>
          <a:graphicData uri="http://schemas.openxmlformats.org/drawingml/2006/table">
            <a:tbl>
              <a:tblPr bandRow="1" firstCol="1" firstRow="1">
                <a:noFill/>
                <a:tableStyleId>{90489EA0-00F3-4049-9146-385B7E77E8D8}</a:tableStyleId>
              </a:tblPr>
              <a:tblGrid>
                <a:gridCol w="2090725"/>
                <a:gridCol w="4976350"/>
              </a:tblGrid>
              <a:tr h="1024025">
                <a:tc>
                  <a:txBody>
                    <a:bodyPr/>
                    <a:lstStyle/>
                    <a:p>
                      <a:pPr indent="0" lvl="0" marL="0" marR="0" rtl="0" algn="ctr">
                        <a:lnSpc>
                          <a:spcPct val="115000"/>
                        </a:lnSpc>
                        <a:spcBef>
                          <a:spcPts val="0"/>
                        </a:spcBef>
                        <a:spcAft>
                          <a:spcPts val="0"/>
                        </a:spcAft>
                        <a:buClr>
                          <a:srgbClr val="000000"/>
                        </a:buClr>
                        <a:buSzPts val="1500"/>
                        <a:buFont typeface="Arial"/>
                        <a:buNone/>
                      </a:pPr>
                      <a:r>
                        <a:rPr b="1" lang="es" sz="1500">
                          <a:latin typeface="Poppins"/>
                          <a:ea typeface="Poppins"/>
                          <a:cs typeface="Poppins"/>
                          <a:sym typeface="Poppins"/>
                        </a:rPr>
                        <a:t>Arriba abajo</a:t>
                      </a:r>
                      <a:endParaRPr b="1" sz="1500" u="none" cap="none" strike="noStrike">
                        <a:solidFill>
                          <a:srgbClr val="000000"/>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l">
                        <a:spcBef>
                          <a:spcPts val="0"/>
                        </a:spcBef>
                        <a:spcAft>
                          <a:spcPts val="0"/>
                        </a:spcAft>
                        <a:buNone/>
                      </a:pPr>
                      <a:r>
                        <a:rPr b="0" lang="es">
                          <a:solidFill>
                            <a:schemeClr val="dk1"/>
                          </a:solidFill>
                          <a:latin typeface="Calibri"/>
                          <a:ea typeface="Calibri"/>
                          <a:cs typeface="Calibri"/>
                          <a:sym typeface="Calibri"/>
                        </a:rPr>
                        <a:t>Se caracteriza por relaciones jerárquicas que implican conductas directivas de la parte asesora sobre la parte asesorada (Nieto, 2010).  La agenda del acompañamiento es definida por el nivel intermedio.</a:t>
                      </a:r>
                      <a:endParaRPr b="0">
                        <a:solidFill>
                          <a:schemeClr val="dk1"/>
                        </a:solidFill>
                        <a:latin typeface="Calibri"/>
                        <a:ea typeface="Calibri"/>
                        <a:cs typeface="Calibri"/>
                        <a:sym typeface="Calibri"/>
                      </a:endParaRPr>
                    </a:p>
                  </a:txBody>
                  <a:tcPr marT="0" marB="0" marR="36075" marL="36075" anchor="ctr">
                    <a:lnB cap="flat" cmpd="sng" w="9525">
                      <a:solidFill>
                        <a:schemeClr val="lt1"/>
                      </a:solidFill>
                      <a:prstDash val="solid"/>
                      <a:round/>
                      <a:headEnd len="sm" w="sm" type="none"/>
                      <a:tailEnd len="sm" w="sm" type="none"/>
                    </a:lnB>
                    <a:solidFill>
                      <a:schemeClr val="lt2"/>
                    </a:solidFill>
                  </a:tcPr>
                </a:tc>
              </a:tr>
              <a:tr h="1611625">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Desde el medio</a:t>
                      </a:r>
                      <a:endParaRPr sz="1500">
                        <a:latin typeface="Poppins"/>
                        <a:ea typeface="Poppins"/>
                        <a:cs typeface="Poppins"/>
                        <a:sym typeface="Poppins"/>
                      </a:endParaRPr>
                    </a:p>
                  </a:txBody>
                  <a:tcPr marT="0" marB="0" marR="36075" marL="36075" anchor="ctr">
                    <a:lnT cap="flat" cmpd="sng" w="9525">
                      <a:solidFill>
                        <a:schemeClr val="lt1"/>
                      </a:solidFill>
                      <a:prstDash val="solid"/>
                      <a:round/>
                      <a:headEnd len="sm" w="sm" type="none"/>
                      <a:tailEnd len="sm" w="sm" type="none"/>
                    </a:lnT>
                    <a:solidFill>
                      <a:srgbClr val="43BEAA"/>
                    </a:solidFill>
                  </a:tcPr>
                </a:tc>
                <a:tc>
                  <a:txBody>
                    <a:bodyPr/>
                    <a:lstStyle/>
                    <a:p>
                      <a:pPr indent="0" lvl="0" marL="0" rtl="0" algn="l">
                        <a:spcBef>
                          <a:spcPts val="0"/>
                        </a:spcBef>
                        <a:spcAft>
                          <a:spcPts val="0"/>
                        </a:spcAft>
                        <a:buNone/>
                      </a:pPr>
                      <a:r>
                        <a:rPr lang="es">
                          <a:latin typeface="Calibri"/>
                          <a:ea typeface="Calibri"/>
                          <a:cs typeface="Calibri"/>
                          <a:sym typeface="Calibri"/>
                        </a:rPr>
                        <a:t>Desde la UATP se busca influir hacia abajo (liderar y apoyar), horizontalmente (colaborar, acompañar y conectar) y hacia arriba (como técnico conocedor de la práctica y del propio sistema), desde una orientación procesual y cultural que se fundamenta en la participación, el diálogo, la construcción conjunta de significados y la búsqueda del consenso (Barrero et al. 2020, Rincón - Gallardo, 2019, Longás, Civís, &amp; Riera, 2008).</a:t>
                      </a:r>
                      <a:endParaRPr>
                        <a:latin typeface="Calibri"/>
                        <a:ea typeface="Calibri"/>
                        <a:cs typeface="Calibri"/>
                        <a:sym typeface="Calibri"/>
                      </a:endParaRPr>
                    </a:p>
                  </a:txBody>
                  <a:tcPr marT="0" marB="0" marR="36075" marL="36075" anchor="ctr">
                    <a:lnT cap="flat" cmpd="sng" w="9525">
                      <a:solidFill>
                        <a:schemeClr val="lt1"/>
                      </a:solidFill>
                      <a:prstDash val="solid"/>
                      <a:round/>
                      <a:headEnd len="sm" w="sm" type="none"/>
                      <a:tailEnd len="sm" w="sm" type="none"/>
                    </a:lnT>
                  </a:tcPr>
                </a:tc>
              </a:tr>
              <a:tr h="932175">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Abajo arriba</a:t>
                      </a:r>
                      <a:endParaRPr sz="1500">
                        <a:latin typeface="Poppins"/>
                        <a:ea typeface="Poppins"/>
                        <a:cs typeface="Poppins"/>
                        <a:sym typeface="Poppins"/>
                      </a:endParaRPr>
                    </a:p>
                  </a:txBody>
                  <a:tcPr marT="0" marB="0" marR="36075" marL="36075" anchor="ctr">
                    <a:solidFill>
                      <a:srgbClr val="43BEAA"/>
                    </a:solidFill>
                  </a:tcPr>
                </a:tc>
                <a:tc>
                  <a:txBody>
                    <a:bodyPr/>
                    <a:lstStyle/>
                    <a:p>
                      <a:pPr indent="0" lvl="0" marL="0" rtl="0" algn="l">
                        <a:spcBef>
                          <a:spcPts val="0"/>
                        </a:spcBef>
                        <a:spcAft>
                          <a:spcPts val="0"/>
                        </a:spcAft>
                        <a:buNone/>
                      </a:pPr>
                      <a:r>
                        <a:rPr lang="es">
                          <a:latin typeface="Calibri"/>
                          <a:ea typeface="Calibri"/>
                          <a:cs typeface="Calibri"/>
                          <a:sym typeface="Calibri"/>
                        </a:rPr>
                        <a:t>Se caracteriza por relaciones donde el asesor se pone al servicio de lo que el equipo directivo estime, dejando la agenda de los encuentros en sus manos, instando a la autonomía. Se diseñan intervenciones en conjunto, de acuerdo a lo que solicite el equipo.</a:t>
                      </a:r>
                      <a:endParaRPr>
                        <a:latin typeface="Calibri"/>
                        <a:ea typeface="Calibri"/>
                        <a:cs typeface="Calibri"/>
                        <a:sym typeface="Calibri"/>
                      </a:endParaRPr>
                    </a:p>
                  </a:txBody>
                  <a:tcPr marT="0" marB="0" marR="36075" marL="36075" anchor="ctr"/>
                </a:tc>
              </a:tr>
            </a:tbl>
          </a:graphicData>
        </a:graphic>
      </p:graphicFrame>
      <p:sp>
        <p:nvSpPr>
          <p:cNvPr id="698" name="Google Shape;698;g106f8edbf36_0_479"/>
          <p:cNvSpPr txBox="1"/>
          <p:nvPr>
            <p:ph idx="4294967295" type="title"/>
          </p:nvPr>
        </p:nvSpPr>
        <p:spPr>
          <a:xfrm>
            <a:off x="1279326" y="273850"/>
            <a:ext cx="72360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 sz="2700"/>
              <a:t>Categorización: </a:t>
            </a:r>
            <a:endParaRPr b="1" sz="2700"/>
          </a:p>
          <a:p>
            <a:pPr indent="0" lvl="0" marL="0" rtl="0" algn="l">
              <a:lnSpc>
                <a:spcPct val="90000"/>
              </a:lnSpc>
              <a:spcBef>
                <a:spcPts val="0"/>
              </a:spcBef>
              <a:spcAft>
                <a:spcPts val="0"/>
              </a:spcAft>
              <a:buClr>
                <a:schemeClr val="dk1"/>
              </a:buClr>
              <a:buSzPts val="1800"/>
              <a:buNone/>
            </a:pPr>
            <a:r>
              <a:rPr b="1" lang="es" sz="2700"/>
              <a:t>Estilos de actuación en el acompañamiento</a:t>
            </a:r>
            <a:endParaRPr b="1"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aphicFrame>
        <p:nvGraphicFramePr>
          <p:cNvPr id="703" name="Google Shape;703;g106f8edbf36_0_2103"/>
          <p:cNvGraphicFramePr/>
          <p:nvPr/>
        </p:nvGraphicFramePr>
        <p:xfrm>
          <a:off x="1369525" y="1268051"/>
          <a:ext cx="3000000" cy="3000000"/>
        </p:xfrm>
        <a:graphic>
          <a:graphicData uri="http://schemas.openxmlformats.org/drawingml/2006/table">
            <a:tbl>
              <a:tblPr bandRow="1" firstCol="1" firstRow="1">
                <a:noFill/>
                <a:tableStyleId>{90489EA0-00F3-4049-9146-385B7E77E8D8}</a:tableStyleId>
              </a:tblPr>
              <a:tblGrid>
                <a:gridCol w="1775800"/>
                <a:gridCol w="5291275"/>
              </a:tblGrid>
              <a:tr h="1852425">
                <a:tc>
                  <a:txBody>
                    <a:bodyPr/>
                    <a:lstStyle/>
                    <a:p>
                      <a:pPr indent="0" lvl="0" marL="0" marR="0" rtl="0" algn="ctr">
                        <a:lnSpc>
                          <a:spcPct val="115000"/>
                        </a:lnSpc>
                        <a:spcBef>
                          <a:spcPts val="0"/>
                        </a:spcBef>
                        <a:spcAft>
                          <a:spcPts val="0"/>
                        </a:spcAft>
                        <a:buClr>
                          <a:srgbClr val="000000"/>
                        </a:buClr>
                        <a:buSzPts val="1500"/>
                        <a:buFont typeface="Arial"/>
                        <a:buNone/>
                      </a:pPr>
                      <a:r>
                        <a:rPr b="1" lang="es" sz="1500">
                          <a:latin typeface="Poppins"/>
                          <a:ea typeface="Poppins"/>
                          <a:cs typeface="Poppins"/>
                          <a:sym typeface="Poppins"/>
                        </a:rPr>
                        <a:t>Arriba abajo</a:t>
                      </a:r>
                      <a:endParaRPr b="1" sz="1500" u="none" cap="none" strike="noStrike">
                        <a:solidFill>
                          <a:srgbClr val="000000"/>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l">
                        <a:spcBef>
                          <a:spcPts val="0"/>
                        </a:spcBef>
                        <a:spcAft>
                          <a:spcPts val="0"/>
                        </a:spcAft>
                        <a:buNone/>
                      </a:pPr>
                      <a:r>
                        <a:rPr b="0" lang="es" sz="1500">
                          <a:solidFill>
                            <a:schemeClr val="dk1"/>
                          </a:solidFill>
                          <a:latin typeface="Calibri"/>
                          <a:ea typeface="Calibri"/>
                          <a:cs typeface="Calibri"/>
                          <a:sym typeface="Calibri"/>
                        </a:rPr>
                        <a:t>La UATP, posee un mandato desde la ley 21.040 respecto de entregar asesoría y asistencia integral, a través del modelo de desarrollo de capacidades y prácticas de gestión hacia niveles de mayor desempeño permitirá el desarrollo de las capacidades de liderazgo y de gestión de los equipos directivos y técnicos, lo que impactará en el mejoramiento de los resultados de aprendizaje de los estudiantes. (SLEP 2017)</a:t>
                      </a:r>
                      <a:endParaRPr b="0" sz="1500">
                        <a:solidFill>
                          <a:schemeClr val="dk1"/>
                        </a:solidFill>
                        <a:latin typeface="Calibri"/>
                        <a:ea typeface="Calibri"/>
                        <a:cs typeface="Calibri"/>
                        <a:sym typeface="Calibri"/>
                      </a:endParaRPr>
                    </a:p>
                  </a:txBody>
                  <a:tcPr marT="0" marB="0" marR="36075" marL="36075" anchor="ctr">
                    <a:lnB cap="flat" cmpd="sng" w="9525">
                      <a:solidFill>
                        <a:schemeClr val="lt1"/>
                      </a:solidFill>
                      <a:prstDash val="solid"/>
                      <a:round/>
                      <a:headEnd len="sm" w="sm" type="none"/>
                      <a:tailEnd len="sm" w="sm" type="none"/>
                    </a:lnB>
                    <a:solidFill>
                      <a:schemeClr val="lt2"/>
                    </a:solidFill>
                  </a:tcPr>
                </a:tc>
              </a:tr>
              <a:tr h="1130350">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Desde el medio</a:t>
                      </a:r>
                      <a:endParaRPr sz="1100" u="none" cap="none" strike="noStrike">
                        <a:latin typeface="Poppins"/>
                        <a:ea typeface="Poppins"/>
                        <a:cs typeface="Poppins"/>
                        <a:sym typeface="Poppins"/>
                      </a:endParaRPr>
                    </a:p>
                  </a:txBody>
                  <a:tcPr marT="0" marB="0" marR="36075" marL="36075" anchor="ctr">
                    <a:lnT cap="flat" cmpd="sng" w="9525">
                      <a:solidFill>
                        <a:schemeClr val="lt1"/>
                      </a:solidFill>
                      <a:prstDash val="solid"/>
                      <a:round/>
                      <a:headEnd len="sm" w="sm" type="none"/>
                      <a:tailEnd len="sm" w="sm" type="none"/>
                    </a:lnT>
                    <a:solidFill>
                      <a:srgbClr val="43BEAA"/>
                    </a:solidFill>
                  </a:tcPr>
                </a:tc>
                <a:tc>
                  <a:txBody>
                    <a:bodyPr/>
                    <a:lstStyle/>
                    <a:p>
                      <a:pPr indent="0" lvl="0" marL="0" rtl="0" algn="l">
                        <a:spcBef>
                          <a:spcPts val="0"/>
                        </a:spcBef>
                        <a:spcAft>
                          <a:spcPts val="0"/>
                        </a:spcAft>
                        <a:buClr>
                          <a:schemeClr val="dk1"/>
                        </a:buClr>
                        <a:buSzPts val="1100"/>
                        <a:buFont typeface="Arial"/>
                        <a:buNone/>
                      </a:pPr>
                      <a:r>
                        <a:rPr lang="es" sz="1500">
                          <a:latin typeface="Calibri"/>
                          <a:ea typeface="Calibri"/>
                          <a:cs typeface="Calibri"/>
                          <a:sym typeface="Calibri"/>
                        </a:rPr>
                        <a:t>El rol </a:t>
                      </a:r>
                      <a:r>
                        <a:rPr lang="es" sz="1500">
                          <a:latin typeface="Calibri"/>
                          <a:ea typeface="Calibri"/>
                          <a:cs typeface="Calibri"/>
                          <a:sym typeface="Calibri"/>
                        </a:rPr>
                        <a:t>del slep en el acompañamiento técnico pedagógico en los ee, es un rol de facilitador, donde se puedan generar espacios de reflexión, trabajar colaborativamente, enfocar el trabajo en el desarrollo de capacidades. (SLEP 2017)</a:t>
                      </a:r>
                      <a:endParaRPr sz="1500">
                        <a:latin typeface="Calibri"/>
                        <a:ea typeface="Calibri"/>
                        <a:cs typeface="Calibri"/>
                        <a:sym typeface="Calibri"/>
                      </a:endParaRPr>
                    </a:p>
                  </a:txBody>
                  <a:tcPr marT="0" marB="0" marR="36075" marL="36075" anchor="ctr">
                    <a:lnT cap="flat" cmpd="sng" w="9525">
                      <a:solidFill>
                        <a:schemeClr val="lt1"/>
                      </a:solidFill>
                      <a:prstDash val="solid"/>
                      <a:round/>
                      <a:headEnd len="sm" w="sm" type="none"/>
                      <a:tailEnd len="sm" w="sm" type="none"/>
                    </a:lnT>
                  </a:tcPr>
                </a:tc>
              </a:tr>
              <a:tr h="722775">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Abajo arriba</a:t>
                      </a:r>
                      <a:endParaRPr sz="1500" u="none" cap="none" strike="noStrike">
                        <a:solidFill>
                          <a:srgbClr val="000000"/>
                        </a:solidFill>
                        <a:latin typeface="Poppins"/>
                        <a:ea typeface="Poppins"/>
                        <a:cs typeface="Poppins"/>
                        <a:sym typeface="Poppins"/>
                      </a:endParaRPr>
                    </a:p>
                  </a:txBody>
                  <a:tcPr marT="0" marB="0" marR="36075" marL="36075" anchor="ctr">
                    <a:solidFill>
                      <a:srgbClr val="43BEAA"/>
                    </a:solidFill>
                  </a:tcPr>
                </a:tc>
                <a:tc>
                  <a:txBody>
                    <a:bodyPr/>
                    <a:lstStyle/>
                    <a:p>
                      <a:pPr indent="0" lvl="0" marL="0" rtl="0" algn="l">
                        <a:spcBef>
                          <a:spcPts val="0"/>
                        </a:spcBef>
                        <a:spcAft>
                          <a:spcPts val="0"/>
                        </a:spcAft>
                        <a:buNone/>
                      </a:pPr>
                      <a:r>
                        <a:rPr lang="es" sz="1500">
                          <a:latin typeface="Calibri"/>
                          <a:ea typeface="Calibri"/>
                          <a:cs typeface="Calibri"/>
                          <a:sym typeface="Calibri"/>
                        </a:rPr>
                        <a:t>Construir lazos fuertes y horizontales con los equipos de los establecimientos para contarse como uno más del equipo y buscar el propósito común  y ser parte del logro (SLEP 2019)</a:t>
                      </a:r>
                      <a:endParaRPr sz="1500">
                        <a:latin typeface="Calibri"/>
                        <a:ea typeface="Calibri"/>
                        <a:cs typeface="Calibri"/>
                        <a:sym typeface="Calibri"/>
                      </a:endParaRPr>
                    </a:p>
                  </a:txBody>
                  <a:tcPr marT="0" marB="0" marR="36075" marL="36075" anchor="ctr"/>
                </a:tc>
              </a:tr>
            </a:tbl>
          </a:graphicData>
        </a:graphic>
      </p:graphicFrame>
      <p:sp>
        <p:nvSpPr>
          <p:cNvPr id="704" name="Google Shape;704;g106f8edbf36_0_2103"/>
          <p:cNvSpPr txBox="1"/>
          <p:nvPr>
            <p:ph idx="4294967295" type="title"/>
          </p:nvPr>
        </p:nvSpPr>
        <p:spPr>
          <a:xfrm>
            <a:off x="1279325" y="273850"/>
            <a:ext cx="76038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 sz="2600"/>
              <a:t>Ejemplos PRE</a:t>
            </a:r>
            <a:r>
              <a:rPr b="1" lang="es" sz="2600"/>
              <a:t>: </a:t>
            </a:r>
            <a:endParaRPr b="1" sz="2600"/>
          </a:p>
          <a:p>
            <a:pPr indent="0" lvl="0" marL="0" rtl="0" algn="l">
              <a:lnSpc>
                <a:spcPct val="90000"/>
              </a:lnSpc>
              <a:spcBef>
                <a:spcPts val="0"/>
              </a:spcBef>
              <a:spcAft>
                <a:spcPts val="0"/>
              </a:spcAft>
              <a:buClr>
                <a:schemeClr val="dk1"/>
              </a:buClr>
              <a:buSzPts val="1800"/>
              <a:buNone/>
            </a:pPr>
            <a:r>
              <a:rPr b="1" lang="es" sz="2600"/>
              <a:t>Estilos de actuación en el acompañamiento </a:t>
            </a:r>
            <a:endParaRPr b="1" sz="1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106f8edbf36_0_2087"/>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710" name="Google Shape;710;g106f8edbf36_0_2087"/>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711" name="Google Shape;711;g106f8edbf36_0_2087" title="Gráfico"/>
          <p:cNvPicPr preferRelativeResize="0"/>
          <p:nvPr/>
        </p:nvPicPr>
        <p:blipFill>
          <a:blip r:embed="rId3">
            <a:alphaModFix/>
          </a:blip>
          <a:stretch>
            <a:fillRect/>
          </a:stretch>
        </p:blipFill>
        <p:spPr>
          <a:xfrm>
            <a:off x="0" y="131232"/>
            <a:ext cx="9144001" cy="47352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106f8edbf36_0_2124"/>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717" name="Google Shape;717;g106f8edbf36_0_2124"/>
          <p:cNvSpPr txBox="1"/>
          <p:nvPr>
            <p:ph idx="1" type="body"/>
          </p:nvPr>
        </p:nvSpPr>
        <p:spPr>
          <a:xfrm>
            <a:off x="628650" y="1369219"/>
            <a:ext cx="7886700" cy="3263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718" name="Google Shape;718;g106f8edbf36_0_2124" title="Gráfico"/>
          <p:cNvPicPr preferRelativeResize="0"/>
          <p:nvPr/>
        </p:nvPicPr>
        <p:blipFill>
          <a:blip r:embed="rId3">
            <a:alphaModFix/>
          </a:blip>
          <a:stretch>
            <a:fillRect/>
          </a:stretch>
        </p:blipFill>
        <p:spPr>
          <a:xfrm>
            <a:off x="0" y="72907"/>
            <a:ext cx="9144001" cy="47352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2" name="Shape 722"/>
        <p:cNvGrpSpPr/>
        <p:nvPr/>
      </p:nvGrpSpPr>
      <p:grpSpPr>
        <a:xfrm>
          <a:off x="0" y="0"/>
          <a:ext cx="0" cy="0"/>
          <a:chOff x="0" y="0"/>
          <a:chExt cx="0" cy="0"/>
        </a:xfrm>
      </p:grpSpPr>
      <p:graphicFrame>
        <p:nvGraphicFramePr>
          <p:cNvPr id="723" name="Google Shape;723;g106f8edbf36_0_2119"/>
          <p:cNvGraphicFramePr/>
          <p:nvPr/>
        </p:nvGraphicFramePr>
        <p:xfrm>
          <a:off x="1448250" y="1473976"/>
          <a:ext cx="3000000" cy="3000000"/>
        </p:xfrm>
        <a:graphic>
          <a:graphicData uri="http://schemas.openxmlformats.org/drawingml/2006/table">
            <a:tbl>
              <a:tblPr bandRow="1" firstCol="1" firstRow="1">
                <a:noFill/>
                <a:tableStyleId>{90489EA0-00F3-4049-9146-385B7E77E8D8}</a:tableStyleId>
              </a:tblPr>
              <a:tblGrid>
                <a:gridCol w="2090725"/>
                <a:gridCol w="4976350"/>
              </a:tblGrid>
              <a:tr h="941475">
                <a:tc>
                  <a:txBody>
                    <a:bodyPr/>
                    <a:lstStyle/>
                    <a:p>
                      <a:pPr indent="0" lvl="0" marL="0" marR="0" rtl="0" algn="ctr">
                        <a:lnSpc>
                          <a:spcPct val="115000"/>
                        </a:lnSpc>
                        <a:spcBef>
                          <a:spcPts val="0"/>
                        </a:spcBef>
                        <a:spcAft>
                          <a:spcPts val="0"/>
                        </a:spcAft>
                        <a:buClr>
                          <a:srgbClr val="000000"/>
                        </a:buClr>
                        <a:buSzPts val="1500"/>
                        <a:buFont typeface="Arial"/>
                        <a:buNone/>
                      </a:pPr>
                      <a:r>
                        <a:rPr b="1" lang="es" sz="1500">
                          <a:latin typeface="Poppins"/>
                          <a:ea typeface="Poppins"/>
                          <a:cs typeface="Poppins"/>
                          <a:sym typeface="Poppins"/>
                        </a:rPr>
                        <a:t>Arriba abajo</a:t>
                      </a:r>
                      <a:endParaRPr b="1" sz="1500" u="none" cap="none" strike="noStrike">
                        <a:solidFill>
                          <a:srgbClr val="000000"/>
                        </a:solidFill>
                        <a:latin typeface="Poppins"/>
                        <a:ea typeface="Poppins"/>
                        <a:cs typeface="Poppins"/>
                        <a:sym typeface="Poppins"/>
                      </a:endParaRPr>
                    </a:p>
                  </a:txBody>
                  <a:tcPr marT="0" marB="0" marR="36075" marL="36075" anchor="ctr">
                    <a:lnB cap="flat" cmpd="sng" w="9525">
                      <a:solidFill>
                        <a:schemeClr val="lt1"/>
                      </a:solidFill>
                      <a:prstDash val="solid"/>
                      <a:round/>
                      <a:headEnd len="sm" w="sm" type="none"/>
                      <a:tailEnd len="sm" w="sm" type="none"/>
                    </a:lnB>
                    <a:solidFill>
                      <a:srgbClr val="43BEAA"/>
                    </a:solidFill>
                  </a:tcPr>
                </a:tc>
                <a:tc>
                  <a:txBody>
                    <a:bodyPr/>
                    <a:lstStyle/>
                    <a:p>
                      <a:pPr indent="0" lvl="0" marL="0" rtl="0" algn="l">
                        <a:spcBef>
                          <a:spcPts val="0"/>
                        </a:spcBef>
                        <a:spcAft>
                          <a:spcPts val="0"/>
                        </a:spcAft>
                        <a:buNone/>
                      </a:pPr>
                      <a:r>
                        <a:rPr b="0" lang="es" sz="1600">
                          <a:solidFill>
                            <a:schemeClr val="dk1"/>
                          </a:solidFill>
                          <a:latin typeface="Calibri"/>
                          <a:ea typeface="Calibri"/>
                          <a:cs typeface="Calibri"/>
                          <a:sym typeface="Calibri"/>
                        </a:rPr>
                        <a:t>El Slep y sus asesores tienen el rol de acompañar a los equipos directivos para lograr identificar sus fortalezas, debilidades e institucionalizar sus prácticas. (SLEP 2019)</a:t>
                      </a:r>
                      <a:endParaRPr sz="1600">
                        <a:latin typeface="Calibri"/>
                        <a:ea typeface="Calibri"/>
                        <a:cs typeface="Calibri"/>
                        <a:sym typeface="Calibri"/>
                      </a:endParaRPr>
                    </a:p>
                  </a:txBody>
                  <a:tcPr marT="0" marB="0" marR="36075" marL="36075" anchor="ctr">
                    <a:lnB cap="flat" cmpd="sng" w="9525">
                      <a:solidFill>
                        <a:schemeClr val="lt1"/>
                      </a:solidFill>
                      <a:prstDash val="solid"/>
                      <a:round/>
                      <a:headEnd len="sm" w="sm" type="none"/>
                      <a:tailEnd len="sm" w="sm" type="none"/>
                    </a:lnB>
                    <a:solidFill>
                      <a:schemeClr val="lt2"/>
                    </a:solidFill>
                  </a:tcPr>
                </a:tc>
              </a:tr>
              <a:tr h="554000">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Desde el medio</a:t>
                      </a:r>
                      <a:endParaRPr sz="1100" u="none" cap="none" strike="noStrike">
                        <a:latin typeface="Poppins"/>
                        <a:ea typeface="Poppins"/>
                        <a:cs typeface="Poppins"/>
                        <a:sym typeface="Poppins"/>
                      </a:endParaRPr>
                    </a:p>
                  </a:txBody>
                  <a:tcPr marT="0" marB="0" marR="36075" marL="36075" anchor="ctr">
                    <a:lnT cap="flat" cmpd="sng" w="9525">
                      <a:solidFill>
                        <a:schemeClr val="lt1"/>
                      </a:solidFill>
                      <a:prstDash val="solid"/>
                      <a:round/>
                      <a:headEnd len="sm" w="sm" type="none"/>
                      <a:tailEnd len="sm" w="sm" type="none"/>
                    </a:lnT>
                    <a:solidFill>
                      <a:srgbClr val="43BEAA"/>
                    </a:solidFill>
                  </a:tcPr>
                </a:tc>
                <a:tc>
                  <a:txBody>
                    <a:bodyPr/>
                    <a:lstStyle/>
                    <a:p>
                      <a:pPr indent="0" lvl="0" marL="0" rtl="0" algn="l">
                        <a:spcBef>
                          <a:spcPts val="0"/>
                        </a:spcBef>
                        <a:spcAft>
                          <a:spcPts val="0"/>
                        </a:spcAft>
                        <a:buNone/>
                      </a:pPr>
                      <a:r>
                        <a:rPr lang="es" sz="1600">
                          <a:latin typeface="Calibri"/>
                          <a:ea typeface="Calibri"/>
                          <a:cs typeface="Calibri"/>
                          <a:sym typeface="Calibri"/>
                        </a:rPr>
                        <a:t>Acompañar a los equipos directivos en el trabajo con sus equipos educativos, orientando, guiando y co-contruyendo en función de desarrollar aprendizajes profundos en nuestros estudiantes del territorio, retroalimentar sus prácticas y proveer de referentes. (SLEP 2017)</a:t>
                      </a:r>
                      <a:endParaRPr sz="1600">
                        <a:latin typeface="Calibri"/>
                        <a:ea typeface="Calibri"/>
                        <a:cs typeface="Calibri"/>
                        <a:sym typeface="Calibri"/>
                      </a:endParaRPr>
                    </a:p>
                  </a:txBody>
                  <a:tcPr marT="0" marB="0" marR="36075" marL="36075" anchor="ctr">
                    <a:lnT cap="flat" cmpd="sng" w="9525">
                      <a:solidFill>
                        <a:schemeClr val="lt1"/>
                      </a:solidFill>
                      <a:prstDash val="solid"/>
                      <a:round/>
                      <a:headEnd len="sm" w="sm" type="none"/>
                      <a:tailEnd len="sm" w="sm" type="none"/>
                    </a:lnT>
                  </a:tcPr>
                </a:tc>
              </a:tr>
              <a:tr h="491500">
                <a:tc>
                  <a:txBody>
                    <a:bodyPr/>
                    <a:lstStyle/>
                    <a:p>
                      <a:pPr indent="0" lvl="0" marL="0" rtl="0" algn="ctr">
                        <a:lnSpc>
                          <a:spcPct val="115000"/>
                        </a:lnSpc>
                        <a:spcBef>
                          <a:spcPts val="0"/>
                        </a:spcBef>
                        <a:spcAft>
                          <a:spcPts val="0"/>
                        </a:spcAft>
                        <a:buClr>
                          <a:schemeClr val="dk1"/>
                        </a:buClr>
                        <a:buSzPts val="1500"/>
                        <a:buFont typeface="Arial"/>
                        <a:buNone/>
                      </a:pPr>
                      <a:r>
                        <a:rPr lang="es" sz="1500">
                          <a:latin typeface="Poppins"/>
                          <a:ea typeface="Poppins"/>
                          <a:cs typeface="Poppins"/>
                          <a:sym typeface="Poppins"/>
                        </a:rPr>
                        <a:t>Abajo arriba</a:t>
                      </a:r>
                      <a:endParaRPr sz="1500" u="none" cap="none" strike="noStrike">
                        <a:solidFill>
                          <a:srgbClr val="000000"/>
                        </a:solidFill>
                        <a:latin typeface="Poppins"/>
                        <a:ea typeface="Poppins"/>
                        <a:cs typeface="Poppins"/>
                        <a:sym typeface="Poppins"/>
                      </a:endParaRPr>
                    </a:p>
                  </a:txBody>
                  <a:tcPr marT="0" marB="0" marR="36075" marL="36075" anchor="ctr">
                    <a:solidFill>
                      <a:srgbClr val="43BEAA"/>
                    </a:solidFill>
                  </a:tcPr>
                </a:tc>
                <a:tc>
                  <a:txBody>
                    <a:bodyPr/>
                    <a:lstStyle/>
                    <a:p>
                      <a:pPr indent="0" lvl="0" marL="0" rtl="0" algn="l">
                        <a:spcBef>
                          <a:spcPts val="0"/>
                        </a:spcBef>
                        <a:spcAft>
                          <a:spcPts val="0"/>
                        </a:spcAft>
                        <a:buNone/>
                      </a:pPr>
                      <a:r>
                        <a:rPr lang="es"/>
                        <a:t>-</a:t>
                      </a:r>
                      <a:endParaRPr/>
                    </a:p>
                  </a:txBody>
                  <a:tcPr marT="0" marB="0" marR="36075" marL="36075" anchor="ctr"/>
                </a:tc>
              </a:tr>
            </a:tbl>
          </a:graphicData>
        </a:graphic>
      </p:graphicFrame>
      <p:sp>
        <p:nvSpPr>
          <p:cNvPr id="724" name="Google Shape;724;g106f8edbf36_0_2119"/>
          <p:cNvSpPr txBox="1"/>
          <p:nvPr>
            <p:ph idx="4294967295" type="title"/>
          </p:nvPr>
        </p:nvSpPr>
        <p:spPr>
          <a:xfrm>
            <a:off x="1279326" y="273850"/>
            <a:ext cx="7236000" cy="994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 sz="2900">
                <a:solidFill>
                  <a:schemeClr val="accent3"/>
                </a:solidFill>
              </a:rPr>
              <a:t>Ejemplos POST</a:t>
            </a:r>
            <a:r>
              <a:rPr b="1" lang="es" sz="2900">
                <a:solidFill>
                  <a:schemeClr val="accent3"/>
                </a:solidFill>
              </a:rPr>
              <a:t>: </a:t>
            </a:r>
            <a:endParaRPr b="1" sz="2900">
              <a:solidFill>
                <a:schemeClr val="accent3"/>
              </a:solidFill>
            </a:endParaRPr>
          </a:p>
          <a:p>
            <a:pPr indent="0" lvl="0" marL="0" rtl="0" algn="l">
              <a:lnSpc>
                <a:spcPct val="90000"/>
              </a:lnSpc>
              <a:spcBef>
                <a:spcPts val="0"/>
              </a:spcBef>
              <a:spcAft>
                <a:spcPts val="0"/>
              </a:spcAft>
              <a:buClr>
                <a:schemeClr val="dk1"/>
              </a:buClr>
              <a:buSzPts val="1800"/>
              <a:buNone/>
            </a:pPr>
            <a:r>
              <a:rPr b="1" lang="es" sz="2900">
                <a:solidFill>
                  <a:schemeClr val="accent3"/>
                </a:solidFill>
              </a:rPr>
              <a:t>Estilos de actuación en el acompañamiento </a:t>
            </a:r>
            <a:endParaRPr b="1" sz="1800">
              <a:solidFill>
                <a:schemeClr val="accent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g106f8edbf36_0_3075"/>
          <p:cNvSpPr txBox="1"/>
          <p:nvPr>
            <p:ph type="title"/>
          </p:nvPr>
        </p:nvSpPr>
        <p:spPr>
          <a:xfrm>
            <a:off x="628650" y="313419"/>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
                <a:solidFill>
                  <a:schemeClr val="accent2"/>
                </a:solidFill>
                <a:latin typeface="Poppins"/>
                <a:ea typeface="Poppins"/>
                <a:cs typeface="Poppins"/>
                <a:sym typeface="Poppins"/>
              </a:rPr>
              <a:t>Conclusiones</a:t>
            </a:r>
            <a:endParaRPr>
              <a:solidFill>
                <a:schemeClr val="accent2"/>
              </a:solidFill>
              <a:latin typeface="Poppins"/>
              <a:ea typeface="Poppins"/>
              <a:cs typeface="Poppins"/>
              <a:sym typeface="Poppins"/>
            </a:endParaRPr>
          </a:p>
        </p:txBody>
      </p:sp>
      <p:sp>
        <p:nvSpPr>
          <p:cNvPr id="730" name="Google Shape;730;g106f8edbf36_0_3075"/>
          <p:cNvSpPr txBox="1"/>
          <p:nvPr>
            <p:ph idx="1" type="body"/>
          </p:nvPr>
        </p:nvSpPr>
        <p:spPr>
          <a:xfrm>
            <a:off x="628650" y="1369219"/>
            <a:ext cx="7886700" cy="3263400"/>
          </a:xfrm>
          <a:prstGeom prst="rect">
            <a:avLst/>
          </a:prstGeom>
        </p:spPr>
        <p:txBody>
          <a:bodyPr anchorCtr="0" anchor="t" bIns="45700" lIns="91425" spcFirstLastPara="1" rIns="91425" wrap="square" tIns="45700">
            <a:normAutofit fontScale="62500" lnSpcReduction="20000"/>
          </a:bodyPr>
          <a:lstStyle/>
          <a:p>
            <a:pPr indent="-300037" lvl="0" marL="457200" rtl="0" algn="l">
              <a:spcBef>
                <a:spcPts val="750"/>
              </a:spcBef>
              <a:spcAft>
                <a:spcPts val="0"/>
              </a:spcAft>
              <a:buSzPct val="64285"/>
              <a:buChar char="•"/>
            </a:pPr>
            <a:r>
              <a:rPr lang="es"/>
              <a:t>La evidencia nos indica que hay una necesidad de acordar </a:t>
            </a:r>
            <a:r>
              <a:rPr i="1" lang="es"/>
              <a:t>entre</a:t>
            </a:r>
            <a:r>
              <a:rPr lang="es"/>
              <a:t> los integrantes de la UATP del SLEP criterios comunes en relación al enfoque del acompañamiento.</a:t>
            </a:r>
            <a:endParaRPr/>
          </a:p>
          <a:p>
            <a:pPr indent="0" lvl="0" marL="0" rtl="0" algn="l">
              <a:spcBef>
                <a:spcPts val="750"/>
              </a:spcBef>
              <a:spcAft>
                <a:spcPts val="0"/>
              </a:spcAft>
              <a:buNone/>
            </a:pPr>
            <a:r>
              <a:rPr b="1" lang="es"/>
              <a:t>El Diploma contribuye (entre otras muchas iniciativas):</a:t>
            </a:r>
            <a:endParaRPr b="1"/>
          </a:p>
          <a:p>
            <a:pPr indent="-300037" lvl="0" marL="457200" rtl="0" algn="l">
              <a:spcBef>
                <a:spcPts val="750"/>
              </a:spcBef>
              <a:spcAft>
                <a:spcPts val="0"/>
              </a:spcAft>
              <a:buSzPct val="64285"/>
              <a:buChar char="•"/>
            </a:pPr>
            <a:r>
              <a:rPr lang="es"/>
              <a:t>Instalar entre los integrantes de las UATP visiones más colaborativas, horizontales y holísticas del acompañamiento a los equipos directivos.</a:t>
            </a:r>
            <a:endParaRPr/>
          </a:p>
          <a:p>
            <a:pPr indent="-300037" lvl="0" marL="457200" rtl="0" algn="l">
              <a:spcBef>
                <a:spcPts val="0"/>
              </a:spcBef>
              <a:spcAft>
                <a:spcPts val="0"/>
              </a:spcAft>
              <a:buSzPct val="64285"/>
              <a:buChar char="•"/>
            </a:pPr>
            <a:r>
              <a:rPr lang="es"/>
              <a:t>Evidenciar que queda trabajo por hacer para identificar si esto tiene un correlato entre el discurso y  las prácticas del nivel.</a:t>
            </a:r>
            <a:endParaRPr/>
          </a:p>
          <a:p>
            <a:pPr indent="-300037" lvl="0" marL="457200" rtl="0" algn="l">
              <a:spcBef>
                <a:spcPts val="0"/>
              </a:spcBef>
              <a:spcAft>
                <a:spcPts val="0"/>
              </a:spcAft>
              <a:buSzPct val="64285"/>
              <a:buChar char="•"/>
            </a:pPr>
            <a:r>
              <a:rPr lang="es"/>
              <a:t>Está altamente instalada una visión arriba abajo respecto al rol asesor, donde aún tenemos importantes desafíos para generar prácticas de involucramiento más desde el medio. </a:t>
            </a:r>
            <a:endParaRPr/>
          </a:p>
          <a:p>
            <a:pPr indent="-300037" lvl="0" marL="457200" rtl="0" algn="l">
              <a:spcBef>
                <a:spcPts val="0"/>
              </a:spcBef>
              <a:spcAft>
                <a:spcPts val="0"/>
              </a:spcAft>
              <a:buSzPct val="64285"/>
              <a:buChar char="•"/>
            </a:pPr>
            <a:r>
              <a:rPr lang="es"/>
              <a:t>Identificar las estrategias que generan confianza en las comunidades educativas que den sostenibilidad a la mejora escolar. </a:t>
            </a:r>
            <a:endParaRPr/>
          </a:p>
          <a:p>
            <a:pPr indent="0" lvl="0" marL="0" rtl="0" algn="l">
              <a:spcBef>
                <a:spcPts val="75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g106f8edbf36_0_3088"/>
          <p:cNvSpPr txBox="1"/>
          <p:nvPr>
            <p:ph type="title"/>
          </p:nvPr>
        </p:nvSpPr>
        <p:spPr>
          <a:xfrm>
            <a:off x="628650" y="273844"/>
            <a:ext cx="7886700" cy="994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
                <a:solidFill>
                  <a:srgbClr val="F39121"/>
                </a:solidFill>
                <a:latin typeface="Poppins"/>
                <a:ea typeface="Poppins"/>
                <a:cs typeface="Poppins"/>
                <a:sym typeface="Poppins"/>
              </a:rPr>
              <a:t>Desafío</a:t>
            </a:r>
            <a:endParaRPr>
              <a:solidFill>
                <a:srgbClr val="F39121"/>
              </a:solidFill>
              <a:latin typeface="Poppins"/>
              <a:ea typeface="Poppins"/>
              <a:cs typeface="Poppins"/>
              <a:sym typeface="Poppins"/>
            </a:endParaRPr>
          </a:p>
        </p:txBody>
      </p:sp>
      <p:sp>
        <p:nvSpPr>
          <p:cNvPr id="736" name="Google Shape;736;g106f8edbf36_0_3088"/>
          <p:cNvSpPr txBox="1"/>
          <p:nvPr>
            <p:ph idx="1" type="body"/>
          </p:nvPr>
        </p:nvSpPr>
        <p:spPr>
          <a:xfrm>
            <a:off x="628650" y="1369219"/>
            <a:ext cx="7886700" cy="3263400"/>
          </a:xfrm>
          <a:prstGeom prst="rect">
            <a:avLst/>
          </a:prstGeom>
        </p:spPr>
        <p:txBody>
          <a:bodyPr anchorCtr="0" anchor="t" bIns="45700" lIns="91425" spcFirstLastPara="1" rIns="91425" wrap="square" tIns="45700">
            <a:normAutofit fontScale="92500" lnSpcReduction="10000"/>
          </a:bodyPr>
          <a:lstStyle/>
          <a:p>
            <a:pPr indent="-334327" lvl="0" marL="457200" rtl="0" algn="l">
              <a:spcBef>
                <a:spcPts val="750"/>
              </a:spcBef>
              <a:spcAft>
                <a:spcPts val="0"/>
              </a:spcAft>
              <a:buSzPct val="64285"/>
              <a:buChar char="•"/>
            </a:pPr>
            <a:r>
              <a:rPr lang="es"/>
              <a:t>Realizar el pre test con anticipación para alcanzar a devolver información a los participantes, de modo de propiciar una reflexión en base a sus propios datos y visiones de acompañamiento. </a:t>
            </a:r>
            <a:endParaRPr/>
          </a:p>
          <a:p>
            <a:pPr indent="0" lvl="0" marL="457200" rtl="0" algn="l">
              <a:spcBef>
                <a:spcPts val="750"/>
              </a:spcBef>
              <a:spcAft>
                <a:spcPts val="0"/>
              </a:spcAft>
              <a:buNone/>
            </a:pPr>
            <a:r>
              <a:t/>
            </a:r>
            <a:endParaRPr/>
          </a:p>
          <a:p>
            <a:pPr indent="-334327" lvl="0" marL="457200" rtl="0" algn="l">
              <a:spcBef>
                <a:spcPts val="750"/>
              </a:spcBef>
              <a:spcAft>
                <a:spcPts val="0"/>
              </a:spcAft>
              <a:buSzPct val="64285"/>
              <a:buChar char="•"/>
            </a:pPr>
            <a:r>
              <a:rPr lang="es"/>
              <a:t>Movilizar la reflexión para poner más aún el foco en sus propias prácticas de acompañamiento, pudiendo generar una visión crítica de su quehacer. </a:t>
            </a:r>
            <a:endParaRPr/>
          </a:p>
          <a:p>
            <a:pPr indent="0" lvl="0" marL="457200" rtl="0" algn="l">
              <a:spcBef>
                <a:spcPts val="75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ED5"/>
        </a:solidFill>
      </p:bgPr>
    </p:bg>
    <p:spTree>
      <p:nvGrpSpPr>
        <p:cNvPr id="414" name="Shape 414"/>
        <p:cNvGrpSpPr/>
        <p:nvPr/>
      </p:nvGrpSpPr>
      <p:grpSpPr>
        <a:xfrm>
          <a:off x="0" y="0"/>
          <a:ext cx="0" cy="0"/>
          <a:chOff x="0" y="0"/>
          <a:chExt cx="0" cy="0"/>
        </a:xfrm>
      </p:grpSpPr>
      <p:pic>
        <p:nvPicPr>
          <p:cNvPr id="415" name="Google Shape;415;g106f8edbf36_0_1862"/>
          <p:cNvPicPr preferRelativeResize="0"/>
          <p:nvPr/>
        </p:nvPicPr>
        <p:blipFill rotWithShape="1">
          <a:blip r:embed="rId3">
            <a:alphaModFix/>
          </a:blip>
          <a:srcRect b="0" l="0" r="0" t="0"/>
          <a:stretch/>
        </p:blipFill>
        <p:spPr>
          <a:xfrm>
            <a:off x="5701482" y="1505366"/>
            <a:ext cx="4837493" cy="3826018"/>
          </a:xfrm>
          <a:prstGeom prst="rect">
            <a:avLst/>
          </a:prstGeom>
          <a:noFill/>
          <a:ln>
            <a:noFill/>
          </a:ln>
        </p:spPr>
      </p:pic>
      <p:pic>
        <p:nvPicPr>
          <p:cNvPr id="416" name="Google Shape;416;g106f8edbf36_0_1862"/>
          <p:cNvPicPr preferRelativeResize="0"/>
          <p:nvPr/>
        </p:nvPicPr>
        <p:blipFill rotWithShape="1">
          <a:blip r:embed="rId4">
            <a:alphaModFix/>
          </a:blip>
          <a:srcRect b="0" l="0" r="0" t="0"/>
          <a:stretch/>
        </p:blipFill>
        <p:spPr>
          <a:xfrm rot="-478596">
            <a:off x="-843569" y="-585428"/>
            <a:ext cx="5287544" cy="4528062"/>
          </a:xfrm>
          <a:prstGeom prst="rect">
            <a:avLst/>
          </a:prstGeom>
          <a:noFill/>
          <a:ln>
            <a:noFill/>
          </a:ln>
        </p:spPr>
      </p:pic>
      <p:pic>
        <p:nvPicPr>
          <p:cNvPr id="417" name="Google Shape;417;g106f8edbf36_0_1862"/>
          <p:cNvPicPr preferRelativeResize="0"/>
          <p:nvPr/>
        </p:nvPicPr>
        <p:blipFill rotWithShape="1">
          <a:blip r:embed="rId5">
            <a:alphaModFix/>
          </a:blip>
          <a:srcRect b="0" l="0" r="0" t="0"/>
          <a:stretch/>
        </p:blipFill>
        <p:spPr>
          <a:xfrm flipH="1" rot="-5400000">
            <a:off x="2944107" y="-726348"/>
            <a:ext cx="3756049" cy="6596195"/>
          </a:xfrm>
          <a:prstGeom prst="rect">
            <a:avLst/>
          </a:prstGeom>
          <a:noFill/>
          <a:ln>
            <a:noFill/>
          </a:ln>
        </p:spPr>
      </p:pic>
      <p:grpSp>
        <p:nvGrpSpPr>
          <p:cNvPr id="418" name="Google Shape;418;g106f8edbf36_0_1862"/>
          <p:cNvGrpSpPr/>
          <p:nvPr/>
        </p:nvGrpSpPr>
        <p:grpSpPr>
          <a:xfrm>
            <a:off x="1943983" y="1266006"/>
            <a:ext cx="5756288" cy="2483141"/>
            <a:chOff x="-673873" y="-1374138"/>
            <a:chExt cx="15350100" cy="6621710"/>
          </a:xfrm>
        </p:grpSpPr>
        <p:sp>
          <p:nvSpPr>
            <p:cNvPr id="419" name="Google Shape;419;g106f8edbf36_0_1862"/>
            <p:cNvSpPr txBox="1"/>
            <p:nvPr/>
          </p:nvSpPr>
          <p:spPr>
            <a:xfrm>
              <a:off x="174884" y="-1374138"/>
              <a:ext cx="14097000" cy="14460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1" lang="es" sz="3523">
                  <a:solidFill>
                    <a:srgbClr val="2E2F30"/>
                  </a:solidFill>
                  <a:latin typeface="Poppins"/>
                  <a:ea typeface="Poppins"/>
                  <a:cs typeface="Poppins"/>
                  <a:sym typeface="Poppins"/>
                </a:rPr>
                <a:t>Marco Teórico</a:t>
              </a:r>
              <a:endParaRPr/>
            </a:p>
          </p:txBody>
        </p:sp>
        <p:sp>
          <p:nvSpPr>
            <p:cNvPr id="420" name="Google Shape;420;g106f8edbf36_0_1862"/>
            <p:cNvSpPr txBox="1"/>
            <p:nvPr/>
          </p:nvSpPr>
          <p:spPr>
            <a:xfrm>
              <a:off x="-673873" y="1307072"/>
              <a:ext cx="15350100" cy="394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s" sz="2400">
                  <a:solidFill>
                    <a:schemeClr val="accent1"/>
                  </a:solidFill>
                  <a:latin typeface="Poppins Light"/>
                  <a:ea typeface="Poppins Light"/>
                  <a:cs typeface="Poppins Light"/>
                  <a:sym typeface="Poppins Light"/>
                </a:rPr>
                <a:t>Diplomado</a:t>
              </a:r>
              <a:br>
                <a:rPr b="1" lang="es" sz="2400">
                  <a:solidFill>
                    <a:schemeClr val="accent1"/>
                  </a:solidFill>
                  <a:latin typeface="Poppins Light"/>
                  <a:ea typeface="Poppins Light"/>
                  <a:cs typeface="Poppins Light"/>
                  <a:sym typeface="Poppins Light"/>
                </a:rPr>
              </a:br>
              <a:r>
                <a:rPr b="1" i="0" lang="es" sz="2400" u="none" cap="none" strike="noStrike">
                  <a:solidFill>
                    <a:schemeClr val="accent1"/>
                  </a:solidFill>
                  <a:latin typeface="Poppins Light"/>
                  <a:ea typeface="Poppins Light"/>
                  <a:cs typeface="Poppins Light"/>
                  <a:sym typeface="Poppins Light"/>
                </a:rPr>
                <a:t>ESTRATEGIAS DE ACOMPAÑAMIENTO A CENTROS EDUCATIVOS PARA EL APRENDIZAJE PROFUNDO</a:t>
              </a:r>
              <a:endParaRPr b="1" i="0" sz="1800" u="none" cap="none" strike="noStrike">
                <a:solidFill>
                  <a:schemeClr val="accent1"/>
                </a:solidFill>
                <a:latin typeface="Poppins Light"/>
                <a:ea typeface="Poppins Light"/>
                <a:cs typeface="Poppins Light"/>
                <a:sym typeface="Poppins Light"/>
              </a:endParaRPr>
            </a:p>
          </p:txBody>
        </p:sp>
      </p:grpSp>
      <p:pic>
        <p:nvPicPr>
          <p:cNvPr id="421" name="Google Shape;421;g106f8edbf36_0_1862"/>
          <p:cNvPicPr preferRelativeResize="0"/>
          <p:nvPr/>
        </p:nvPicPr>
        <p:blipFill rotWithShape="1">
          <a:blip r:embed="rId6">
            <a:alphaModFix/>
          </a:blip>
          <a:srcRect b="0" l="0" r="0" t="0"/>
          <a:stretch/>
        </p:blipFill>
        <p:spPr>
          <a:xfrm>
            <a:off x="7227122" y="92674"/>
            <a:ext cx="643148" cy="601051"/>
          </a:xfrm>
          <a:prstGeom prst="rect">
            <a:avLst/>
          </a:prstGeom>
          <a:noFill/>
          <a:ln>
            <a:noFill/>
          </a:ln>
        </p:spPr>
      </p:pic>
      <p:pic>
        <p:nvPicPr>
          <p:cNvPr id="422" name="Google Shape;422;g106f8edbf36_0_1862"/>
          <p:cNvPicPr preferRelativeResize="0"/>
          <p:nvPr/>
        </p:nvPicPr>
        <p:blipFill rotWithShape="1">
          <a:blip r:embed="rId7">
            <a:alphaModFix/>
          </a:blip>
          <a:srcRect b="0" l="0" r="0" t="0"/>
          <a:stretch/>
        </p:blipFill>
        <p:spPr>
          <a:xfrm>
            <a:off x="1595304" y="4507600"/>
            <a:ext cx="409802" cy="382979"/>
          </a:xfrm>
          <a:prstGeom prst="rect">
            <a:avLst/>
          </a:prstGeom>
          <a:noFill/>
          <a:ln>
            <a:noFill/>
          </a:ln>
        </p:spPr>
      </p:pic>
      <p:pic>
        <p:nvPicPr>
          <p:cNvPr id="423" name="Google Shape;423;g106f8edbf36_0_1862"/>
          <p:cNvPicPr preferRelativeResize="0"/>
          <p:nvPr/>
        </p:nvPicPr>
        <p:blipFill rotWithShape="1">
          <a:blip r:embed="rId8">
            <a:alphaModFix/>
          </a:blip>
          <a:srcRect b="0" l="0" r="0" t="0"/>
          <a:stretch/>
        </p:blipFill>
        <p:spPr>
          <a:xfrm>
            <a:off x="6612601" y="252920"/>
            <a:ext cx="409802" cy="3829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06f8edbf36_0_2885"/>
          <p:cNvSpPr txBox="1"/>
          <p:nvPr>
            <p:ph type="title"/>
          </p:nvPr>
        </p:nvSpPr>
        <p:spPr>
          <a:xfrm>
            <a:off x="884457" y="-869974"/>
            <a:ext cx="5860500" cy="696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700"/>
              <a:buNone/>
            </a:pPr>
            <a:r>
              <a:rPr lang="es" sz="2300"/>
              <a:t>Énfasis del nivel intermedio en sus marcos </a:t>
            </a:r>
            <a:endParaRPr sz="2300"/>
          </a:p>
        </p:txBody>
      </p:sp>
      <p:sp>
        <p:nvSpPr>
          <p:cNvPr id="430" name="Google Shape;430;g106f8edbf36_0_2885"/>
          <p:cNvSpPr txBox="1"/>
          <p:nvPr/>
        </p:nvSpPr>
        <p:spPr>
          <a:xfrm>
            <a:off x="211926" y="168825"/>
            <a:ext cx="60339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es" sz="2100">
                <a:solidFill>
                  <a:srgbClr val="3FB7A2"/>
                </a:solidFill>
                <a:latin typeface="Poppins"/>
                <a:ea typeface="Poppins"/>
                <a:cs typeface="Poppins"/>
                <a:sym typeface="Poppins"/>
              </a:rPr>
              <a:t>Transitando a la Nueva Educación Pública</a:t>
            </a:r>
            <a:endParaRPr i="0" sz="900" u="none" cap="none" strike="noStrike">
              <a:solidFill>
                <a:srgbClr val="3FB7A2"/>
              </a:solidFill>
              <a:latin typeface="Poppins"/>
              <a:ea typeface="Poppins"/>
              <a:cs typeface="Poppins"/>
              <a:sym typeface="Poppins"/>
            </a:endParaRPr>
          </a:p>
        </p:txBody>
      </p:sp>
      <p:grpSp>
        <p:nvGrpSpPr>
          <p:cNvPr id="431" name="Google Shape;431;g106f8edbf36_0_2885"/>
          <p:cNvGrpSpPr/>
          <p:nvPr/>
        </p:nvGrpSpPr>
        <p:grpSpPr>
          <a:xfrm>
            <a:off x="2562651" y="754191"/>
            <a:ext cx="4182300" cy="4182300"/>
            <a:chOff x="4848651" y="1053837"/>
            <a:chExt cx="5576400" cy="5576400"/>
          </a:xfrm>
        </p:grpSpPr>
        <p:pic>
          <p:nvPicPr>
            <p:cNvPr id="432" name="Google Shape;432;g106f8edbf36_0_2885"/>
            <p:cNvPicPr preferRelativeResize="0"/>
            <p:nvPr/>
          </p:nvPicPr>
          <p:blipFill rotWithShape="1">
            <a:blip r:embed="rId3">
              <a:alphaModFix/>
            </a:blip>
            <a:srcRect b="0" l="0" r="0" t="0"/>
            <a:stretch/>
          </p:blipFill>
          <p:spPr>
            <a:xfrm>
              <a:off x="4848651" y="1053837"/>
              <a:ext cx="5576400" cy="5576400"/>
            </a:xfrm>
            <a:prstGeom prst="rect">
              <a:avLst/>
            </a:prstGeom>
            <a:noFill/>
            <a:ln>
              <a:noFill/>
            </a:ln>
          </p:spPr>
        </p:pic>
        <p:sp>
          <p:nvSpPr>
            <p:cNvPr id="433" name="Google Shape;433;g106f8edbf36_0_2885"/>
            <p:cNvSpPr/>
            <p:nvPr/>
          </p:nvSpPr>
          <p:spPr>
            <a:xfrm>
              <a:off x="8844391" y="3409013"/>
              <a:ext cx="895800" cy="895800"/>
            </a:xfrm>
            <a:prstGeom prst="rect">
              <a:avLst/>
            </a:prstGeom>
            <a:solidFill>
              <a:srgbClr val="C55A1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34" name="Google Shape;434;g106f8edbf36_0_2885"/>
            <p:cNvSpPr txBox="1"/>
            <p:nvPr/>
          </p:nvSpPr>
          <p:spPr>
            <a:xfrm>
              <a:off x="8691260" y="3471330"/>
              <a:ext cx="1201500" cy="771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s" sz="800" u="none" cap="none" strike="noStrike">
                  <a:solidFill>
                    <a:srgbClr val="FFFFFF"/>
                  </a:solidFill>
                  <a:latin typeface="Roboto"/>
                  <a:ea typeface="Roboto"/>
                  <a:cs typeface="Roboto"/>
                  <a:sym typeface="Roboto"/>
                </a:rPr>
                <a:t>FOCO  PEDAGÓGICO</a:t>
              </a:r>
              <a:endParaRPr b="1" i="0" sz="800" u="none" cap="none" strike="noStrike">
                <a:solidFill>
                  <a:srgbClr val="FFFFFF"/>
                </a:solidFill>
                <a:latin typeface="Roboto"/>
                <a:ea typeface="Roboto"/>
                <a:cs typeface="Roboto"/>
                <a:sym typeface="Roboto"/>
              </a:endParaRPr>
            </a:p>
          </p:txBody>
        </p:sp>
        <p:sp>
          <p:nvSpPr>
            <p:cNvPr id="435" name="Google Shape;435;g106f8edbf36_0_2885"/>
            <p:cNvSpPr/>
            <p:nvPr/>
          </p:nvSpPr>
          <p:spPr>
            <a:xfrm>
              <a:off x="5497687" y="3409013"/>
              <a:ext cx="895800" cy="895800"/>
            </a:xfrm>
            <a:prstGeom prst="rect">
              <a:avLst/>
            </a:prstGeom>
            <a:solidFill>
              <a:srgbClr val="C55A1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36" name="Google Shape;436;g106f8edbf36_0_2885"/>
            <p:cNvSpPr txBox="1"/>
            <p:nvPr/>
          </p:nvSpPr>
          <p:spPr>
            <a:xfrm>
              <a:off x="5437940" y="3471330"/>
              <a:ext cx="994200" cy="771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s" sz="800" u="none" cap="none" strike="noStrike">
                  <a:solidFill>
                    <a:srgbClr val="FFFFFF"/>
                  </a:solidFill>
                  <a:latin typeface="Roboto"/>
                  <a:ea typeface="Roboto"/>
                  <a:cs typeface="Roboto"/>
                  <a:sym typeface="Roboto"/>
                </a:rPr>
                <a:t>FOCO EN GESTIÓN DE RECURSOS </a:t>
              </a:r>
              <a:endParaRPr b="1" i="0" sz="800" u="none" cap="none" strike="noStrike">
                <a:solidFill>
                  <a:srgbClr val="FFFFFF"/>
                </a:solidFill>
                <a:latin typeface="Roboto"/>
                <a:ea typeface="Roboto"/>
                <a:cs typeface="Roboto"/>
                <a:sym typeface="Roboto"/>
              </a:endParaRPr>
            </a:p>
          </p:txBody>
        </p:sp>
        <p:grpSp>
          <p:nvGrpSpPr>
            <p:cNvPr id="437" name="Google Shape;437;g106f8edbf36_0_2885"/>
            <p:cNvGrpSpPr/>
            <p:nvPr/>
          </p:nvGrpSpPr>
          <p:grpSpPr>
            <a:xfrm>
              <a:off x="6908189" y="1178895"/>
              <a:ext cx="1349002" cy="1335643"/>
              <a:chOff x="2859871" y="853971"/>
              <a:chExt cx="1068601" cy="1068600"/>
            </a:xfrm>
          </p:grpSpPr>
          <p:sp>
            <p:nvSpPr>
              <p:cNvPr id="438" name="Google Shape;438;g106f8edbf36_0_2885"/>
              <p:cNvSpPr/>
              <p:nvPr/>
            </p:nvSpPr>
            <p:spPr>
              <a:xfrm>
                <a:off x="2859872"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9" name="Google Shape;439;g106f8edbf36_0_2885"/>
              <p:cNvSpPr txBox="1"/>
              <p:nvPr/>
            </p:nvSpPr>
            <p:spPr>
              <a:xfrm>
                <a:off x="2859871" y="1015674"/>
                <a:ext cx="1068600" cy="73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1" i="0" lang="es" sz="900" u="none" cap="none" strike="noStrike">
                    <a:solidFill>
                      <a:srgbClr val="FFFFFF"/>
                    </a:solidFill>
                    <a:latin typeface="Roboto"/>
                    <a:ea typeface="Roboto"/>
                    <a:cs typeface="Roboto"/>
                    <a:sym typeface="Roboto"/>
                  </a:rPr>
                  <a:t>FOCO EN LIDERAZGO ESTRATÉGICO</a:t>
                </a:r>
                <a:endParaRPr b="1" i="0" sz="900" u="none" cap="none" strike="noStrike">
                  <a:solidFill>
                    <a:srgbClr val="FFFFFF"/>
                  </a:solidFill>
                  <a:latin typeface="Roboto"/>
                  <a:ea typeface="Roboto"/>
                  <a:cs typeface="Roboto"/>
                  <a:sym typeface="Roboto"/>
                </a:endParaRPr>
              </a:p>
            </p:txBody>
          </p:sp>
        </p:grpSp>
      </p:grpSp>
      <p:graphicFrame>
        <p:nvGraphicFramePr>
          <p:cNvPr id="440" name="Google Shape;440;g106f8edbf36_0_2885"/>
          <p:cNvGraphicFramePr/>
          <p:nvPr/>
        </p:nvGraphicFramePr>
        <p:xfrm>
          <a:off x="6744952" y="1422639"/>
          <a:ext cx="3000000" cy="3000000"/>
        </p:xfrm>
        <a:graphic>
          <a:graphicData uri="http://schemas.openxmlformats.org/drawingml/2006/table">
            <a:tbl>
              <a:tblPr>
                <a:noFill/>
                <a:tableStyleId>{0CCE138B-67A0-466E-8A9A-ADC9F96D361C}</a:tableStyleId>
              </a:tblPr>
              <a:tblGrid>
                <a:gridCol w="854450"/>
                <a:gridCol w="1528250"/>
              </a:tblGrid>
              <a:tr h="335275">
                <a:tc gridSpan="2">
                  <a:txBody>
                    <a:bodyPr/>
                    <a:lstStyle/>
                    <a:p>
                      <a:pPr indent="0" lvl="0" marL="0" marR="0" rtl="0" algn="ctr">
                        <a:lnSpc>
                          <a:spcPct val="100000"/>
                        </a:lnSpc>
                        <a:spcBef>
                          <a:spcPts val="0"/>
                        </a:spcBef>
                        <a:spcAft>
                          <a:spcPts val="0"/>
                        </a:spcAft>
                        <a:buClr>
                          <a:srgbClr val="000000"/>
                        </a:buClr>
                        <a:buSzPts val="1100"/>
                        <a:buFont typeface="Arial"/>
                        <a:buNone/>
                      </a:pPr>
                      <a:r>
                        <a:rPr b="1" lang="es" sz="1300" u="none" cap="none" strike="noStrike">
                          <a:solidFill>
                            <a:schemeClr val="lt1"/>
                          </a:solidFill>
                          <a:latin typeface="Arial Narrow"/>
                          <a:ea typeface="Arial Narrow"/>
                          <a:cs typeface="Arial Narrow"/>
                          <a:sym typeface="Arial Narrow"/>
                        </a:rPr>
                        <a:t>LEY 21.040 CREA SISTEMA NEP</a:t>
                      </a:r>
                      <a:endParaRPr b="1" sz="1300" u="none" cap="none" strike="noStrike">
                        <a:solidFill>
                          <a:schemeClr val="lt1"/>
                        </a:solidFill>
                        <a:latin typeface="Arial Narrow"/>
                        <a:ea typeface="Arial Narrow"/>
                        <a:cs typeface="Arial Narrow"/>
                        <a:sym typeface="Arial Narrow"/>
                      </a:endParaRPr>
                    </a:p>
                  </a:txBody>
                  <a:tcPr marT="68575" marB="68575" marR="68575" marL="68575">
                    <a:solidFill>
                      <a:srgbClr val="3FB7A2"/>
                    </a:solidFill>
                  </a:tcPr>
                </a:tc>
                <a:tc hMerge="1"/>
              </a:tr>
              <a:tr h="496400">
                <a:tc gridSpan="2">
                  <a:txBody>
                    <a:bodyPr/>
                    <a:lstStyle/>
                    <a:p>
                      <a:pPr indent="0" lvl="0" marL="0" marR="0" rtl="0" algn="ctr">
                        <a:lnSpc>
                          <a:spcPct val="100000"/>
                        </a:lnSpc>
                        <a:spcBef>
                          <a:spcPts val="0"/>
                        </a:spcBef>
                        <a:spcAft>
                          <a:spcPts val="0"/>
                        </a:spcAft>
                        <a:buClr>
                          <a:srgbClr val="000000"/>
                        </a:buClr>
                        <a:buSzPts val="900"/>
                        <a:buFont typeface="Arial"/>
                        <a:buNone/>
                      </a:pPr>
                      <a:r>
                        <a:rPr lang="es" sz="1100" u="none" cap="none" strike="noStrike">
                          <a:latin typeface="Arial Narrow"/>
                          <a:ea typeface="Arial Narrow"/>
                          <a:cs typeface="Arial Narrow"/>
                          <a:sym typeface="Arial Narrow"/>
                        </a:rPr>
                        <a:t>MARCO PARA LA GESTIÓN Y EL LIDERAZGO EDUCATIVO LOCAL (2017/2022)</a:t>
                      </a:r>
                      <a:endParaRPr sz="1100" u="none" cap="none" strike="noStrike">
                        <a:latin typeface="Arial Narrow"/>
                        <a:ea typeface="Arial Narrow"/>
                        <a:cs typeface="Arial Narrow"/>
                        <a:sym typeface="Arial Narrow"/>
                      </a:endParaRPr>
                    </a:p>
                  </a:txBody>
                  <a:tcPr marT="68575" marB="68575" marR="68575" marL="68575"/>
                </a:tc>
                <a:tc hMerge="1"/>
              </a:tr>
              <a:tr h="502900">
                <a:tc gridSpan="2">
                  <a:txBody>
                    <a:bodyPr/>
                    <a:lstStyle/>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Bases para el Modelo de Apoyo Pedagógico</a:t>
                      </a:r>
                      <a:endParaRPr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000"/>
                        <a:buFont typeface="Arial"/>
                        <a:buNone/>
                      </a:pPr>
                      <a:r>
                        <a:rPr lang="es" sz="1200">
                          <a:latin typeface="Arial Narrow"/>
                          <a:ea typeface="Arial Narrow"/>
                          <a:cs typeface="Arial Narrow"/>
                          <a:sym typeface="Arial Narrow"/>
                        </a:rPr>
                        <a:t>Estrategia Nacional Educación Pública</a:t>
                      </a:r>
                      <a:endParaRPr sz="1200">
                        <a:latin typeface="Arial Narrow"/>
                        <a:ea typeface="Arial Narrow"/>
                        <a:cs typeface="Arial Narrow"/>
                        <a:sym typeface="Arial Narrow"/>
                      </a:endParaRPr>
                    </a:p>
                  </a:txBody>
                  <a:tcPr marT="68575" marB="68575" marR="68575" marL="68575"/>
                </a:tc>
                <a:tc hMerge="1"/>
              </a:tr>
            </a:tbl>
          </a:graphicData>
        </a:graphic>
      </p:graphicFrame>
      <p:graphicFrame>
        <p:nvGraphicFramePr>
          <p:cNvPr id="441" name="Google Shape;441;g106f8edbf36_0_2885"/>
          <p:cNvGraphicFramePr/>
          <p:nvPr/>
        </p:nvGraphicFramePr>
        <p:xfrm>
          <a:off x="211932" y="2397964"/>
          <a:ext cx="3000000" cy="3000000"/>
        </p:xfrm>
        <a:graphic>
          <a:graphicData uri="http://schemas.openxmlformats.org/drawingml/2006/table">
            <a:tbl>
              <a:tblPr>
                <a:noFill/>
                <a:tableStyleId>{0CCE138B-67A0-466E-8A9A-ADC9F96D361C}</a:tableStyleId>
              </a:tblPr>
              <a:tblGrid>
                <a:gridCol w="1236425"/>
                <a:gridCol w="1322800"/>
              </a:tblGrid>
              <a:tr h="335275">
                <a:tc gridSpan="2">
                  <a:txBody>
                    <a:bodyPr/>
                    <a:lstStyle/>
                    <a:p>
                      <a:pPr indent="0" lvl="0" marL="0" marR="0" rtl="0" algn="ctr">
                        <a:lnSpc>
                          <a:spcPct val="100000"/>
                        </a:lnSpc>
                        <a:spcBef>
                          <a:spcPts val="0"/>
                        </a:spcBef>
                        <a:spcAft>
                          <a:spcPts val="0"/>
                        </a:spcAft>
                        <a:buClr>
                          <a:srgbClr val="000000"/>
                        </a:buClr>
                        <a:buSzPts val="1100"/>
                        <a:buFont typeface="Arial"/>
                        <a:buNone/>
                      </a:pPr>
                      <a:r>
                        <a:rPr b="1" lang="es" sz="1300" u="none" cap="none" strike="noStrike">
                          <a:solidFill>
                            <a:schemeClr val="lt1"/>
                          </a:solidFill>
                          <a:latin typeface="Arial Narrow"/>
                          <a:ea typeface="Arial Narrow"/>
                          <a:cs typeface="Arial Narrow"/>
                          <a:sym typeface="Arial Narrow"/>
                        </a:rPr>
                        <a:t>ESTÁNDARES INDICATIVOS (2020) EID EES</a:t>
                      </a:r>
                      <a:endParaRPr b="1" sz="1300" u="none" cap="none" strike="noStrike">
                        <a:solidFill>
                          <a:schemeClr val="lt1"/>
                        </a:solidFill>
                        <a:latin typeface="Arial Narrow"/>
                        <a:ea typeface="Arial Narrow"/>
                        <a:cs typeface="Arial Narrow"/>
                        <a:sym typeface="Arial Narrow"/>
                      </a:endParaRPr>
                    </a:p>
                  </a:txBody>
                  <a:tcPr marT="68575" marB="68575" marR="68575" marL="68575">
                    <a:solidFill>
                      <a:srgbClr val="3FB7A2"/>
                    </a:solidFill>
                  </a:tcPr>
                </a:tc>
                <a:tc hMerge="1"/>
              </a:tr>
              <a:tr h="320025">
                <a:tc>
                  <a:txBody>
                    <a:bodyPr/>
                    <a:lstStyle/>
                    <a:p>
                      <a:pPr indent="0" lvl="0" marL="0" marR="0" rtl="0" algn="ctr">
                        <a:lnSpc>
                          <a:spcPct val="100000"/>
                        </a:lnSpc>
                        <a:spcBef>
                          <a:spcPts val="0"/>
                        </a:spcBef>
                        <a:spcAft>
                          <a:spcPts val="0"/>
                        </a:spcAft>
                        <a:buClr>
                          <a:srgbClr val="000000"/>
                        </a:buClr>
                        <a:buSzPts val="900"/>
                        <a:buFont typeface="Arial"/>
                        <a:buNone/>
                      </a:pPr>
                      <a:r>
                        <a:rPr b="1" lang="es" sz="1200" u="none" cap="none" strike="noStrike">
                          <a:latin typeface="Arial Narrow"/>
                          <a:ea typeface="Arial Narrow"/>
                          <a:cs typeface="Arial Narrow"/>
                          <a:sym typeface="Arial Narrow"/>
                        </a:rPr>
                        <a:t>DIMENSIÓN</a:t>
                      </a:r>
                      <a:endParaRPr b="1" sz="1200" u="none" cap="none" strike="noStrike">
                        <a:latin typeface="Arial Narrow"/>
                        <a:ea typeface="Arial Narrow"/>
                        <a:cs typeface="Arial Narrow"/>
                        <a:sym typeface="Arial Narrow"/>
                      </a:endParaRPr>
                    </a:p>
                  </a:txBody>
                  <a:tcPr marT="68575" marB="68575" marR="68575" marL="68575"/>
                </a:tc>
                <a:tc>
                  <a:txBody>
                    <a:bodyPr/>
                    <a:lstStyle/>
                    <a:p>
                      <a:pPr indent="0" lvl="0" marL="0" marR="0" rtl="0" algn="ctr">
                        <a:lnSpc>
                          <a:spcPct val="100000"/>
                        </a:lnSpc>
                        <a:spcBef>
                          <a:spcPts val="0"/>
                        </a:spcBef>
                        <a:spcAft>
                          <a:spcPts val="0"/>
                        </a:spcAft>
                        <a:buClr>
                          <a:srgbClr val="000000"/>
                        </a:buClr>
                        <a:buSzPts val="900"/>
                        <a:buFont typeface="Arial"/>
                        <a:buNone/>
                      </a:pPr>
                      <a:r>
                        <a:rPr b="1" lang="es" sz="1200" u="none" cap="none" strike="noStrike">
                          <a:latin typeface="Arial Narrow"/>
                          <a:ea typeface="Arial Narrow"/>
                          <a:cs typeface="Arial Narrow"/>
                          <a:sym typeface="Arial Narrow"/>
                        </a:rPr>
                        <a:t>SUB-DIMENSIÓN</a:t>
                      </a:r>
                      <a:endParaRPr b="1" sz="1200" u="none" cap="none" strike="noStrike">
                        <a:latin typeface="Arial Narrow"/>
                        <a:ea typeface="Arial Narrow"/>
                        <a:cs typeface="Arial Narrow"/>
                        <a:sym typeface="Arial Narrow"/>
                      </a:endParaRPr>
                    </a:p>
                  </a:txBody>
                  <a:tcPr marT="68575" marB="68575" marR="68575" marL="68575"/>
                </a:tc>
              </a:tr>
              <a:tr h="320025">
                <a:tc>
                  <a:txBody>
                    <a:bodyPr/>
                    <a:lstStyle/>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Liderazgo (6)</a:t>
                      </a:r>
                      <a:endParaRPr sz="1200" u="none" cap="none" strike="noStrike">
                        <a:latin typeface="Arial Narrow"/>
                        <a:ea typeface="Arial Narrow"/>
                        <a:cs typeface="Arial Narrow"/>
                        <a:sym typeface="Arial Narrow"/>
                      </a:endParaRPr>
                    </a:p>
                  </a:txBody>
                  <a:tcPr marT="68575" marB="68575" marR="68575" marL="68575"/>
                </a:tc>
                <a:tc>
                  <a:txBody>
                    <a:bodyPr/>
                    <a:lstStyle/>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Liderazgo del sostenedor </a:t>
                      </a:r>
                      <a:endParaRPr sz="1200" u="none" cap="none" strike="noStrike">
                        <a:latin typeface="Arial Narrow"/>
                        <a:ea typeface="Arial Narrow"/>
                        <a:cs typeface="Arial Narrow"/>
                        <a:sym typeface="Arial Narrow"/>
                      </a:endParaRPr>
                    </a:p>
                  </a:txBody>
                  <a:tcPr marT="68575" marB="68575" marR="68575" marL="68575"/>
                </a:tc>
              </a:tr>
              <a:tr h="685775">
                <a:tc>
                  <a:txBody>
                    <a:bodyPr/>
                    <a:lstStyle/>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Gestión de Recursos (12)</a:t>
                      </a:r>
                      <a:endParaRPr sz="1200" u="none" cap="none" strike="noStrike">
                        <a:latin typeface="Arial Narrow"/>
                        <a:ea typeface="Arial Narrow"/>
                        <a:cs typeface="Arial Narrow"/>
                        <a:sym typeface="Arial Narrow"/>
                      </a:endParaRPr>
                    </a:p>
                  </a:txBody>
                  <a:tcPr marT="68575" marB="68575" marR="68575" marL="68575"/>
                </a:tc>
                <a:tc>
                  <a:txBody>
                    <a:bodyPr/>
                    <a:lstStyle/>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Personal (5)</a:t>
                      </a:r>
                      <a:endParaRPr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Recursos Financieros (4)</a:t>
                      </a:r>
                      <a:endParaRPr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000"/>
                        <a:buFont typeface="Arial"/>
                        <a:buNone/>
                      </a:pPr>
                      <a:r>
                        <a:rPr lang="es" sz="1200" u="none" cap="none" strike="noStrike">
                          <a:latin typeface="Arial Narrow"/>
                          <a:ea typeface="Arial Narrow"/>
                          <a:cs typeface="Arial Narrow"/>
                          <a:sym typeface="Arial Narrow"/>
                        </a:rPr>
                        <a:t>Recursos Educativos (3)</a:t>
                      </a:r>
                      <a:endParaRPr sz="1200" u="none" cap="none" strike="noStrike">
                        <a:latin typeface="Arial Narrow"/>
                        <a:ea typeface="Arial Narrow"/>
                        <a:cs typeface="Arial Narrow"/>
                        <a:sym typeface="Arial Narrow"/>
                      </a:endParaRPr>
                    </a:p>
                  </a:txBody>
                  <a:tcPr marT="68575" marB="68575" marR="68575" marL="6857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085c444879_1_0"/>
          <p:cNvSpPr/>
          <p:nvPr/>
        </p:nvSpPr>
        <p:spPr>
          <a:xfrm>
            <a:off x="841210" y="1086850"/>
            <a:ext cx="7337400" cy="688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8" name="Google Shape;448;g1085c444879_1_0"/>
          <p:cNvSpPr/>
          <p:nvPr/>
        </p:nvSpPr>
        <p:spPr>
          <a:xfrm>
            <a:off x="765810" y="2001250"/>
            <a:ext cx="7412700" cy="899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49" name="Google Shape;449;g1085c444879_1_0"/>
          <p:cNvSpPr/>
          <p:nvPr/>
        </p:nvSpPr>
        <p:spPr>
          <a:xfrm>
            <a:off x="841210" y="3094699"/>
            <a:ext cx="7337400" cy="688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0" name="Google Shape;450;g1085c444879_1_0"/>
          <p:cNvSpPr txBox="1"/>
          <p:nvPr>
            <p:ph idx="4294967295" type="body"/>
          </p:nvPr>
        </p:nvSpPr>
        <p:spPr>
          <a:xfrm>
            <a:off x="1188715" y="1156997"/>
            <a:ext cx="2764500" cy="688200"/>
          </a:xfrm>
          <a:prstGeom prst="rect">
            <a:avLst/>
          </a:prstGeom>
          <a:noFill/>
          <a:ln>
            <a:noFill/>
          </a:ln>
        </p:spPr>
        <p:txBody>
          <a:bodyPr anchorCtr="0" anchor="t" bIns="34275" lIns="68575" spcFirstLastPara="1" rIns="68575" wrap="square" tIns="34275">
            <a:normAutofit lnSpcReduction="20000"/>
          </a:bodyPr>
          <a:lstStyle/>
          <a:p>
            <a:pPr indent="0" lvl="0" marL="0" rtl="0" algn="r">
              <a:lnSpc>
                <a:spcPct val="90000"/>
              </a:lnSpc>
              <a:spcBef>
                <a:spcPts val="0"/>
              </a:spcBef>
              <a:spcAft>
                <a:spcPts val="0"/>
              </a:spcAft>
              <a:buClr>
                <a:schemeClr val="dk1"/>
              </a:buClr>
              <a:buSzPts val="1500"/>
              <a:buNone/>
            </a:pPr>
            <a:r>
              <a:rPr b="1" lang="es" sz="1500"/>
              <a:t>1. Regular carga y gestión  administrativa </a:t>
            </a:r>
            <a:endParaRPr b="1" sz="1500"/>
          </a:p>
          <a:p>
            <a:pPr indent="0" lvl="0" marL="0" rtl="0" algn="r">
              <a:lnSpc>
                <a:spcPct val="90000"/>
              </a:lnSpc>
              <a:spcBef>
                <a:spcPts val="0"/>
              </a:spcBef>
              <a:spcAft>
                <a:spcPts val="0"/>
              </a:spcAft>
              <a:buClr>
                <a:schemeClr val="dk1"/>
              </a:buClr>
              <a:buSzPts val="1500"/>
              <a:buNone/>
            </a:pPr>
            <a:r>
              <a:t/>
            </a:r>
            <a:endParaRPr/>
          </a:p>
        </p:txBody>
      </p:sp>
      <p:sp>
        <p:nvSpPr>
          <p:cNvPr id="451" name="Google Shape;451;g1085c444879_1_0"/>
          <p:cNvSpPr txBox="1"/>
          <p:nvPr/>
        </p:nvSpPr>
        <p:spPr>
          <a:xfrm>
            <a:off x="4945945" y="1190165"/>
            <a:ext cx="2764200" cy="616800"/>
          </a:xfrm>
          <a:prstGeom prst="rect">
            <a:avLst/>
          </a:prstGeom>
          <a:noFill/>
          <a:ln>
            <a:noFill/>
          </a:ln>
        </p:spPr>
        <p:txBody>
          <a:bodyPr anchorCtr="0" anchor="t" bIns="34275" lIns="68575" spcFirstLastPara="1" rIns="68575" wrap="square" tIns="34275">
            <a:normAutofit lnSpcReduction="20000"/>
          </a:bodyPr>
          <a:lstStyle/>
          <a:p>
            <a:pPr indent="0" lvl="0" marL="0" marR="0" rtl="0" algn="l">
              <a:lnSpc>
                <a:spcPct val="100000"/>
              </a:lnSpc>
              <a:spcBef>
                <a:spcPts val="0"/>
              </a:spcBef>
              <a:spcAft>
                <a:spcPts val="0"/>
              </a:spcAft>
              <a:buClr>
                <a:schemeClr val="accent2"/>
              </a:buClr>
              <a:buSzPts val="1500"/>
              <a:buFont typeface="Arial"/>
              <a:buNone/>
            </a:pPr>
            <a:r>
              <a:rPr b="1" i="0" lang="es" sz="1500" u="none" cap="none" strike="noStrike">
                <a:solidFill>
                  <a:schemeClr val="dk1"/>
                </a:solidFill>
                <a:latin typeface="Calibri"/>
                <a:ea typeface="Calibri"/>
                <a:cs typeface="Calibri"/>
                <a:sym typeface="Calibri"/>
              </a:rPr>
              <a:t>Rol de apoyo pedagógico</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accent2"/>
              </a:buClr>
              <a:buSzPts val="1500"/>
              <a:buFont typeface="Arial"/>
              <a:buNone/>
            </a:pPr>
            <a:r>
              <a:rPr b="1" i="0" lang="es" sz="1500" u="none" cap="none" strike="noStrike">
                <a:solidFill>
                  <a:schemeClr val="dk1"/>
                </a:solidFill>
                <a:latin typeface="Calibri"/>
                <a:ea typeface="Calibri"/>
                <a:cs typeface="Calibri"/>
                <a:sym typeface="Calibri"/>
              </a:rPr>
              <a:t>(en construcción) </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accent2"/>
              </a:buClr>
              <a:buSzPts val="1500"/>
              <a:buFont typeface="Arial"/>
              <a:buNone/>
            </a:pPr>
            <a:r>
              <a:t/>
            </a:r>
            <a:endParaRPr b="0" i="0" sz="1100" u="none" cap="none" strike="noStrike">
              <a:solidFill>
                <a:srgbClr val="000000"/>
              </a:solidFill>
              <a:latin typeface="Arial"/>
              <a:ea typeface="Arial"/>
              <a:cs typeface="Arial"/>
              <a:sym typeface="Arial"/>
            </a:endParaRPr>
          </a:p>
        </p:txBody>
      </p:sp>
      <p:grpSp>
        <p:nvGrpSpPr>
          <p:cNvPr id="452" name="Google Shape;452;g1085c444879_1_0"/>
          <p:cNvGrpSpPr/>
          <p:nvPr/>
        </p:nvGrpSpPr>
        <p:grpSpPr>
          <a:xfrm>
            <a:off x="2335831" y="4646804"/>
            <a:ext cx="4348080" cy="135000"/>
            <a:chOff x="1447632" y="5644728"/>
            <a:chExt cx="5797440" cy="180000"/>
          </a:xfrm>
        </p:grpSpPr>
        <p:cxnSp>
          <p:nvCxnSpPr>
            <p:cNvPr id="453" name="Google Shape;453;g1085c444879_1_0"/>
            <p:cNvCxnSpPr>
              <a:endCxn id="454" idx="2"/>
            </p:cNvCxnSpPr>
            <p:nvPr/>
          </p:nvCxnSpPr>
          <p:spPr>
            <a:xfrm>
              <a:off x="1627572" y="5734728"/>
              <a:ext cx="5437500" cy="0"/>
            </a:xfrm>
            <a:prstGeom prst="straightConnector1">
              <a:avLst/>
            </a:prstGeom>
            <a:noFill/>
            <a:ln cap="flat" cmpd="sng" w="28575">
              <a:solidFill>
                <a:schemeClr val="dk1"/>
              </a:solidFill>
              <a:prstDash val="solid"/>
              <a:miter lim="800000"/>
              <a:headEnd len="sm" w="sm" type="none"/>
              <a:tailEnd len="sm" w="sm" type="none"/>
            </a:ln>
          </p:spPr>
        </p:cxnSp>
        <p:sp>
          <p:nvSpPr>
            <p:cNvPr id="455" name="Google Shape;455;g1085c444879_1_0"/>
            <p:cNvSpPr/>
            <p:nvPr/>
          </p:nvSpPr>
          <p:spPr>
            <a:xfrm>
              <a:off x="1447632" y="5644728"/>
              <a:ext cx="180000" cy="180000"/>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54" name="Google Shape;454;g1085c444879_1_0"/>
            <p:cNvSpPr/>
            <p:nvPr/>
          </p:nvSpPr>
          <p:spPr>
            <a:xfrm>
              <a:off x="7065072" y="5644728"/>
              <a:ext cx="180000" cy="180000"/>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456" name="Google Shape;456;g1085c444879_1_0"/>
          <p:cNvSpPr txBox="1"/>
          <p:nvPr/>
        </p:nvSpPr>
        <p:spPr>
          <a:xfrm>
            <a:off x="204557" y="242069"/>
            <a:ext cx="62640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lang="es" sz="2100">
                <a:solidFill>
                  <a:srgbClr val="F39121"/>
                </a:solidFill>
                <a:latin typeface="Poppins"/>
                <a:ea typeface="Poppins"/>
                <a:cs typeface="Poppins"/>
                <a:sym typeface="Poppins"/>
              </a:rPr>
              <a:t>Desafío: Conjugar los roles </a:t>
            </a:r>
            <a:r>
              <a:rPr b="1" i="0" lang="es" sz="2100" u="none" cap="none" strike="noStrike">
                <a:solidFill>
                  <a:srgbClr val="F39121"/>
                </a:solidFill>
                <a:latin typeface="Poppins"/>
                <a:ea typeface="Poppins"/>
                <a:cs typeface="Poppins"/>
                <a:sym typeface="Poppins"/>
              </a:rPr>
              <a:t>del nivel </a:t>
            </a:r>
            <a:r>
              <a:rPr b="1" lang="es" sz="2100">
                <a:solidFill>
                  <a:srgbClr val="F39121"/>
                </a:solidFill>
                <a:latin typeface="Poppins"/>
                <a:ea typeface="Poppins"/>
                <a:cs typeface="Poppins"/>
                <a:sym typeface="Poppins"/>
              </a:rPr>
              <a:t>intermedio</a:t>
            </a:r>
            <a:endParaRPr i="0" sz="1100" u="none" cap="none" strike="noStrike">
              <a:solidFill>
                <a:srgbClr val="F39121"/>
              </a:solidFill>
              <a:latin typeface="Poppins"/>
              <a:ea typeface="Poppins"/>
              <a:cs typeface="Poppins"/>
              <a:sym typeface="Poppins"/>
            </a:endParaRPr>
          </a:p>
        </p:txBody>
      </p:sp>
      <p:sp>
        <p:nvSpPr>
          <p:cNvPr id="457" name="Google Shape;457;g1085c444879_1_0"/>
          <p:cNvSpPr txBox="1"/>
          <p:nvPr/>
        </p:nvSpPr>
        <p:spPr>
          <a:xfrm>
            <a:off x="1309219" y="2090776"/>
            <a:ext cx="2764500" cy="6882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dk1"/>
              </a:buClr>
              <a:buSzPts val="1400"/>
              <a:buFont typeface="Arial"/>
              <a:buNone/>
            </a:pPr>
            <a:r>
              <a:rPr b="1" i="0" lang="es" sz="1500" u="none" cap="none" strike="noStrike">
                <a:solidFill>
                  <a:schemeClr val="dk1"/>
                </a:solidFill>
                <a:latin typeface="Calibri"/>
                <a:ea typeface="Calibri"/>
                <a:cs typeface="Calibri"/>
                <a:sym typeface="Calibri"/>
              </a:rPr>
              <a:t>2. Cumplimiento de metas y rol de rendición de cuentas (internas y externas).</a:t>
            </a:r>
            <a:endParaRPr b="1" i="0" sz="15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chemeClr val="dk1"/>
              </a:buClr>
              <a:buSzPts val="1400"/>
              <a:buFont typeface="Arial"/>
              <a:buNone/>
            </a:pPr>
            <a:r>
              <a:t/>
            </a:r>
            <a:endParaRPr b="0" i="0" sz="1500" u="none" cap="none" strike="noStrike">
              <a:solidFill>
                <a:schemeClr val="dk1"/>
              </a:solidFill>
              <a:latin typeface="Calibri"/>
              <a:ea typeface="Calibri"/>
              <a:cs typeface="Calibri"/>
              <a:sym typeface="Calibri"/>
            </a:endParaRPr>
          </a:p>
        </p:txBody>
      </p:sp>
      <p:sp>
        <p:nvSpPr>
          <p:cNvPr id="458" name="Google Shape;458;g1085c444879_1_0"/>
          <p:cNvSpPr txBox="1"/>
          <p:nvPr/>
        </p:nvSpPr>
        <p:spPr>
          <a:xfrm>
            <a:off x="1030025" y="3211325"/>
            <a:ext cx="3026400" cy="4317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chemeClr val="dk1"/>
              </a:buClr>
              <a:buSzPts val="1500"/>
              <a:buFont typeface="Arial"/>
              <a:buNone/>
            </a:pPr>
            <a:r>
              <a:rPr b="1" i="0" lang="es" sz="1500" u="none" cap="none" strike="noStrike">
                <a:solidFill>
                  <a:schemeClr val="dk1"/>
                </a:solidFill>
                <a:latin typeface="Calibri"/>
                <a:ea typeface="Calibri"/>
                <a:cs typeface="Calibri"/>
                <a:sym typeface="Calibri"/>
              </a:rPr>
              <a:t>3.Supervisión basado en  monitoreo  y control de gestión de EE  </a:t>
            </a:r>
            <a:endParaRPr b="0" i="0" sz="1100" u="none" cap="none" strike="noStrike">
              <a:solidFill>
                <a:srgbClr val="000000"/>
              </a:solidFill>
              <a:latin typeface="Arial"/>
              <a:ea typeface="Arial"/>
              <a:cs typeface="Arial"/>
              <a:sym typeface="Arial"/>
            </a:endParaRPr>
          </a:p>
        </p:txBody>
      </p:sp>
      <p:sp>
        <p:nvSpPr>
          <p:cNvPr id="459" name="Google Shape;459;g1085c444879_1_0"/>
          <p:cNvSpPr txBox="1"/>
          <p:nvPr/>
        </p:nvSpPr>
        <p:spPr>
          <a:xfrm>
            <a:off x="4945950" y="2086913"/>
            <a:ext cx="3103500" cy="61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1500"/>
              <a:buFont typeface="Arial"/>
              <a:buNone/>
            </a:pPr>
            <a:r>
              <a:rPr b="1" i="0" lang="es" sz="1500" u="none" cap="none" strike="noStrike">
                <a:solidFill>
                  <a:schemeClr val="dk1"/>
                </a:solidFill>
                <a:latin typeface="Calibri"/>
                <a:ea typeface="Calibri"/>
                <a:cs typeface="Calibri"/>
                <a:sym typeface="Calibri"/>
              </a:rPr>
              <a:t>Construcción de propósito territorial compartido sobre el aprendizaje y bienestar de estudiantes. </a:t>
            </a:r>
            <a:endParaRPr b="0" i="0" sz="1100" u="none" cap="none" strike="noStrike">
              <a:solidFill>
                <a:srgbClr val="000000"/>
              </a:solidFill>
              <a:latin typeface="Arial"/>
              <a:ea typeface="Arial"/>
              <a:cs typeface="Arial"/>
              <a:sym typeface="Arial"/>
            </a:endParaRPr>
          </a:p>
        </p:txBody>
      </p:sp>
      <p:sp>
        <p:nvSpPr>
          <p:cNvPr id="460" name="Google Shape;460;g1085c444879_1_0"/>
          <p:cNvSpPr txBox="1"/>
          <p:nvPr/>
        </p:nvSpPr>
        <p:spPr>
          <a:xfrm>
            <a:off x="4945945" y="3180016"/>
            <a:ext cx="2764200" cy="6168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accent2"/>
              </a:buClr>
              <a:buSzPts val="1500"/>
              <a:buFont typeface="Arial"/>
              <a:buNone/>
            </a:pPr>
            <a:r>
              <a:rPr b="1" i="0" lang="es" sz="1500" u="none" cap="none" strike="noStrike">
                <a:solidFill>
                  <a:schemeClr val="dk1"/>
                </a:solidFill>
                <a:latin typeface="Calibri"/>
                <a:ea typeface="Calibri"/>
                <a:cs typeface="Calibri"/>
                <a:sym typeface="Calibri"/>
              </a:rPr>
              <a:t>Saber acompañante y facilitador de procesos de mejora.</a:t>
            </a:r>
            <a:endParaRPr b="0" i="0" sz="1500" u="none" cap="none" strike="noStrike">
              <a:solidFill>
                <a:schemeClr val="dk1"/>
              </a:solidFill>
              <a:latin typeface="Calibri"/>
              <a:ea typeface="Calibri"/>
              <a:cs typeface="Calibri"/>
              <a:sym typeface="Calibri"/>
            </a:endParaRPr>
          </a:p>
        </p:txBody>
      </p:sp>
      <p:grpSp>
        <p:nvGrpSpPr>
          <p:cNvPr id="461" name="Google Shape;461;g1085c444879_1_0"/>
          <p:cNvGrpSpPr/>
          <p:nvPr/>
        </p:nvGrpSpPr>
        <p:grpSpPr>
          <a:xfrm flipH="1">
            <a:off x="7628137" y="866466"/>
            <a:ext cx="1469950" cy="3366901"/>
            <a:chOff x="23979" y="1155296"/>
            <a:chExt cx="1775302" cy="4489202"/>
          </a:xfrm>
        </p:grpSpPr>
        <p:sp>
          <p:nvSpPr>
            <p:cNvPr id="462" name="Google Shape;462;g1085c444879_1_0"/>
            <p:cNvSpPr/>
            <p:nvPr/>
          </p:nvSpPr>
          <p:spPr>
            <a:xfrm rot="-10172488">
              <a:off x="683921" y="1235745"/>
              <a:ext cx="950288" cy="699802"/>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3" name="Google Shape;463;g1085c444879_1_0"/>
            <p:cNvSpPr/>
            <p:nvPr/>
          </p:nvSpPr>
          <p:spPr>
            <a:xfrm rot="-8142989">
              <a:off x="614091" y="2007310"/>
              <a:ext cx="950002" cy="699878"/>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4" name="Google Shape;464;g1085c444879_1_0"/>
            <p:cNvSpPr/>
            <p:nvPr/>
          </p:nvSpPr>
          <p:spPr>
            <a:xfrm rot="-10172488">
              <a:off x="683921" y="3940844"/>
              <a:ext cx="950288" cy="699802"/>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5" name="Google Shape;465;g1085c444879_1_0"/>
            <p:cNvSpPr/>
            <p:nvPr/>
          </p:nvSpPr>
          <p:spPr>
            <a:xfrm rot="-8142989">
              <a:off x="614091" y="4712410"/>
              <a:ext cx="950002" cy="699878"/>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6" name="Google Shape;466;g1085c444879_1_0"/>
            <p:cNvSpPr/>
            <p:nvPr/>
          </p:nvSpPr>
          <p:spPr>
            <a:xfrm rot="-10171799">
              <a:off x="403705" y="2393824"/>
              <a:ext cx="1312452" cy="1034544"/>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67" name="Google Shape;467;g1085c444879_1_0"/>
            <p:cNvSpPr/>
            <p:nvPr/>
          </p:nvSpPr>
          <p:spPr>
            <a:xfrm rot="-8143345">
              <a:off x="198803" y="3214329"/>
              <a:ext cx="1312353" cy="1034649"/>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468" name="Google Shape;468;g1085c444879_1_0"/>
          <p:cNvPicPr preferRelativeResize="0"/>
          <p:nvPr/>
        </p:nvPicPr>
        <p:blipFill>
          <a:blip r:embed="rId3">
            <a:alphaModFix/>
          </a:blip>
          <a:stretch>
            <a:fillRect/>
          </a:stretch>
        </p:blipFill>
        <p:spPr>
          <a:xfrm>
            <a:off x="4056431" y="3825225"/>
            <a:ext cx="899121" cy="899100"/>
          </a:xfrm>
          <a:prstGeom prst="rect">
            <a:avLst/>
          </a:prstGeom>
          <a:noFill/>
          <a:ln>
            <a:noFill/>
          </a:ln>
        </p:spPr>
      </p:pic>
      <p:sp>
        <p:nvSpPr>
          <p:cNvPr id="469" name="Google Shape;469;g1085c444879_1_0"/>
          <p:cNvSpPr/>
          <p:nvPr/>
        </p:nvSpPr>
        <p:spPr>
          <a:xfrm>
            <a:off x="278606" y="634388"/>
            <a:ext cx="4864800" cy="230400"/>
          </a:xfrm>
          <a:prstGeom prst="rect">
            <a:avLst/>
          </a:prstGeom>
          <a:solidFill>
            <a:srgbClr val="F39121"/>
          </a:solidFill>
          <a:ln cap="flat" cmpd="sng" w="12700">
            <a:solidFill>
              <a:srgbClr val="F3912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70" name="Google Shape;470;g1085c444879_1_0"/>
          <p:cNvSpPr txBox="1"/>
          <p:nvPr/>
        </p:nvSpPr>
        <p:spPr>
          <a:xfrm>
            <a:off x="439069" y="548194"/>
            <a:ext cx="3026400" cy="369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s" sz="1500">
                <a:solidFill>
                  <a:schemeClr val="lt1"/>
                </a:solidFill>
                <a:latin typeface="Calibri"/>
                <a:ea typeface="Calibri"/>
                <a:cs typeface="Calibri"/>
                <a:sym typeface="Calibri"/>
              </a:rPr>
              <a:t>en el nuevo contexto normativo</a:t>
            </a:r>
            <a:endParaRPr b="1" sz="1500">
              <a:solidFill>
                <a:schemeClr val="lt1"/>
              </a:solidFill>
              <a:latin typeface="Calibri"/>
              <a:ea typeface="Calibri"/>
              <a:cs typeface="Calibri"/>
              <a:sym typeface="Calibri"/>
            </a:endParaRPr>
          </a:p>
        </p:txBody>
      </p:sp>
      <p:grpSp>
        <p:nvGrpSpPr>
          <p:cNvPr id="471" name="Google Shape;471;g1085c444879_1_0"/>
          <p:cNvGrpSpPr/>
          <p:nvPr/>
        </p:nvGrpSpPr>
        <p:grpSpPr>
          <a:xfrm>
            <a:off x="-55879" y="866472"/>
            <a:ext cx="1331477" cy="3366901"/>
            <a:chOff x="-74505" y="1155296"/>
            <a:chExt cx="1775303" cy="4489202"/>
          </a:xfrm>
        </p:grpSpPr>
        <p:sp>
          <p:nvSpPr>
            <p:cNvPr id="472" name="Google Shape;472;g1085c444879_1_0"/>
            <p:cNvSpPr/>
            <p:nvPr/>
          </p:nvSpPr>
          <p:spPr>
            <a:xfrm rot="-10172488">
              <a:off x="683921" y="1235745"/>
              <a:ext cx="950288" cy="699802"/>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3" name="Google Shape;473;g1085c444879_1_0"/>
            <p:cNvSpPr/>
            <p:nvPr/>
          </p:nvSpPr>
          <p:spPr>
            <a:xfrm rot="-8142989">
              <a:off x="614091" y="2007310"/>
              <a:ext cx="950002" cy="699878"/>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4" name="Google Shape;474;g1085c444879_1_0"/>
            <p:cNvSpPr/>
            <p:nvPr/>
          </p:nvSpPr>
          <p:spPr>
            <a:xfrm rot="-10172488">
              <a:off x="683921" y="3940844"/>
              <a:ext cx="950288" cy="699802"/>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5" name="Google Shape;475;g1085c444879_1_0"/>
            <p:cNvSpPr/>
            <p:nvPr/>
          </p:nvSpPr>
          <p:spPr>
            <a:xfrm rot="-8142989">
              <a:off x="614091" y="4712410"/>
              <a:ext cx="950002" cy="699878"/>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6" name="Google Shape;476;g1085c444879_1_0"/>
            <p:cNvSpPr/>
            <p:nvPr/>
          </p:nvSpPr>
          <p:spPr>
            <a:xfrm rot="-10171799">
              <a:off x="305222" y="2455256"/>
              <a:ext cx="1312452" cy="1034544"/>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7" name="Google Shape;477;g1085c444879_1_0"/>
            <p:cNvSpPr/>
            <p:nvPr/>
          </p:nvSpPr>
          <p:spPr>
            <a:xfrm rot="-8143345">
              <a:off x="100318" y="3275760"/>
              <a:ext cx="1312353" cy="1034649"/>
            </a:xfrm>
            <a:prstGeom prst="triangle">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06f8edbf36_0_596"/>
          <p:cNvSpPr txBox="1"/>
          <p:nvPr>
            <p:ph type="title"/>
          </p:nvPr>
        </p:nvSpPr>
        <p:spPr>
          <a:xfrm>
            <a:off x="1207362" y="354537"/>
            <a:ext cx="7720800" cy="99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800"/>
              <a:buNone/>
            </a:pPr>
            <a:r>
              <a:rPr lang="es"/>
              <a:t>¿Qué entendemos por acompañamiento?</a:t>
            </a:r>
            <a:endParaRPr/>
          </a:p>
        </p:txBody>
      </p:sp>
      <p:sp>
        <p:nvSpPr>
          <p:cNvPr id="483" name="Google Shape;483;g106f8edbf36_0_596"/>
          <p:cNvSpPr txBox="1"/>
          <p:nvPr/>
        </p:nvSpPr>
        <p:spPr>
          <a:xfrm>
            <a:off x="1473200" y="1615137"/>
            <a:ext cx="69342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 sz="7200" u="none" cap="none" strike="noStrike">
                <a:solidFill>
                  <a:schemeClr val="accent2"/>
                </a:solidFill>
                <a:latin typeface="Poppins"/>
                <a:ea typeface="Poppins"/>
                <a:cs typeface="Poppins"/>
                <a:sym typeface="Poppins"/>
              </a:rPr>
              <a:t>“</a:t>
            </a:r>
            <a:endParaRPr b="1" i="0" sz="3600" u="none" cap="none" strike="noStrike">
              <a:solidFill>
                <a:schemeClr val="accent2"/>
              </a:solidFill>
              <a:latin typeface="Poppins"/>
              <a:ea typeface="Poppins"/>
              <a:cs typeface="Poppins"/>
              <a:sym typeface="Poppins"/>
            </a:endParaRPr>
          </a:p>
          <a:p>
            <a:pPr indent="0" lvl="0" marL="0" marR="0" rtl="0" algn="r">
              <a:lnSpc>
                <a:spcPct val="100000"/>
              </a:lnSpc>
              <a:spcBef>
                <a:spcPts val="0"/>
              </a:spcBef>
              <a:spcAft>
                <a:spcPts val="0"/>
              </a:spcAft>
              <a:buNone/>
            </a:pPr>
            <a:r>
              <a:rPr b="1" i="0" lang="es" sz="3600" u="none" cap="none" strike="noStrike">
                <a:solidFill>
                  <a:schemeClr val="accent2"/>
                </a:solidFill>
                <a:latin typeface="Poppins"/>
                <a:ea typeface="Poppins"/>
                <a:cs typeface="Poppins"/>
                <a:sym typeface="Poppins"/>
              </a:rPr>
              <a:t>							</a:t>
            </a:r>
            <a:r>
              <a:rPr b="1" i="0" lang="es" sz="7200" u="none" cap="none" strike="noStrike">
                <a:solidFill>
                  <a:schemeClr val="accent2"/>
                </a:solidFill>
                <a:latin typeface="Poppins"/>
                <a:ea typeface="Poppins"/>
                <a:cs typeface="Poppins"/>
                <a:sym typeface="Poppins"/>
              </a:rPr>
              <a:t>					         ”</a:t>
            </a:r>
            <a:endParaRPr/>
          </a:p>
        </p:txBody>
      </p:sp>
      <p:sp>
        <p:nvSpPr>
          <p:cNvPr id="484" name="Google Shape;484;g106f8edbf36_0_596"/>
          <p:cNvSpPr/>
          <p:nvPr/>
        </p:nvSpPr>
        <p:spPr>
          <a:xfrm>
            <a:off x="1993900" y="1701800"/>
            <a:ext cx="5841900" cy="258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 sz="1800" u="none" cap="none" strike="noStrike">
                <a:solidFill>
                  <a:srgbClr val="000000"/>
                </a:solidFill>
                <a:latin typeface="Roboto"/>
                <a:ea typeface="Roboto"/>
                <a:cs typeface="Roboto"/>
                <a:sym typeface="Roboto"/>
              </a:rPr>
              <a:t>Un proceso relacional de </a:t>
            </a:r>
            <a:r>
              <a:rPr b="1" i="0" lang="es" sz="1800" u="none" cap="none" strike="noStrike">
                <a:solidFill>
                  <a:srgbClr val="000000"/>
                </a:solidFill>
                <a:latin typeface="Roboto"/>
                <a:ea typeface="Roboto"/>
                <a:cs typeface="Roboto"/>
                <a:sym typeface="Roboto"/>
              </a:rPr>
              <a:t>colaboración auténtica</a:t>
            </a:r>
            <a:r>
              <a:rPr b="0" i="0" lang="es" sz="1800" u="none" cap="none" strike="noStrike">
                <a:solidFill>
                  <a:srgbClr val="000000"/>
                </a:solidFill>
                <a:latin typeface="Roboto"/>
                <a:ea typeface="Roboto"/>
                <a:cs typeface="Roboto"/>
                <a:sym typeface="Roboto"/>
              </a:rPr>
              <a:t> entre el nivel intermedio y equipos directivos que facilita el </a:t>
            </a:r>
            <a:r>
              <a:rPr b="1" i="0" lang="es" sz="1800" u="none" cap="none" strike="noStrike">
                <a:solidFill>
                  <a:srgbClr val="000000"/>
                </a:solidFill>
                <a:latin typeface="Roboto"/>
                <a:ea typeface="Roboto"/>
                <a:cs typeface="Roboto"/>
                <a:sym typeface="Roboto"/>
              </a:rPr>
              <a:t>aprendizaje profesional situado</a:t>
            </a:r>
            <a:r>
              <a:rPr b="0" i="0" lang="es" sz="1800" u="none" cap="none" strike="noStrike">
                <a:solidFill>
                  <a:srgbClr val="000000"/>
                </a:solidFill>
                <a:latin typeface="Roboto"/>
                <a:ea typeface="Roboto"/>
                <a:cs typeface="Roboto"/>
                <a:sym typeface="Roboto"/>
              </a:rPr>
              <a:t>. Este proceso busca promover relaciones de </a:t>
            </a:r>
            <a:r>
              <a:rPr b="1" i="0" lang="es" sz="1800" u="none" cap="none" strike="noStrike">
                <a:solidFill>
                  <a:srgbClr val="000000"/>
                </a:solidFill>
                <a:latin typeface="Roboto"/>
                <a:ea typeface="Roboto"/>
                <a:cs typeface="Roboto"/>
                <a:sym typeface="Roboto"/>
              </a:rPr>
              <a:t>colaboración horizontales </a:t>
            </a:r>
            <a:r>
              <a:rPr b="0" i="0" lang="es" sz="1800" u="none" cap="none" strike="noStrike">
                <a:solidFill>
                  <a:srgbClr val="000000"/>
                </a:solidFill>
                <a:latin typeface="Roboto"/>
                <a:ea typeface="Roboto"/>
                <a:cs typeface="Roboto"/>
                <a:sym typeface="Roboto"/>
              </a:rPr>
              <a:t>que contribuyen a mejorar problemas de la práctica que inciden en la mejora escolar. Para ello se utilizan estrategias de desarrollo profesional tales como: </a:t>
            </a:r>
            <a:r>
              <a:rPr b="1" i="0" lang="es" sz="1800" u="none" cap="none" strike="noStrike">
                <a:solidFill>
                  <a:srgbClr val="000000"/>
                </a:solidFill>
                <a:latin typeface="Roboto"/>
                <a:ea typeface="Roboto"/>
                <a:cs typeface="Roboto"/>
                <a:sym typeface="Roboto"/>
              </a:rPr>
              <a:t>observación, reflexión, uso de datos y retroalimentación</a:t>
            </a:r>
            <a:r>
              <a:rPr b="0" i="0" lang="es" sz="1800" u="none" cap="none" strike="noStrike">
                <a:solidFill>
                  <a:srgbClr val="000000"/>
                </a:solidFill>
                <a:latin typeface="Roboto"/>
                <a:ea typeface="Roboto"/>
                <a:cs typeface="Roboto"/>
                <a:sym typeface="Roboto"/>
              </a:rPr>
              <a:t>.</a:t>
            </a:r>
            <a:endParaRPr/>
          </a:p>
        </p:txBody>
      </p:sp>
      <p:sp>
        <p:nvSpPr>
          <p:cNvPr id="485" name="Google Shape;485;g106f8edbf36_0_596"/>
          <p:cNvSpPr txBox="1"/>
          <p:nvPr/>
        </p:nvSpPr>
        <p:spPr>
          <a:xfrm>
            <a:off x="3644900" y="4622800"/>
            <a:ext cx="4940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 sz="1400" u="none" cap="none" strike="noStrike">
                <a:solidFill>
                  <a:schemeClr val="accent1"/>
                </a:solidFill>
                <a:latin typeface="Arial"/>
                <a:ea typeface="Arial"/>
                <a:cs typeface="Arial"/>
                <a:sym typeface="Arial"/>
              </a:rPr>
              <a:t>Líderes Educativos PUCV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106f8edbf36_0_2410"/>
          <p:cNvSpPr/>
          <p:nvPr/>
        </p:nvSpPr>
        <p:spPr>
          <a:xfrm>
            <a:off x="610988" y="1261219"/>
            <a:ext cx="2428500" cy="2167800"/>
          </a:xfrm>
          <a:prstGeom prst="rightArrow">
            <a:avLst>
              <a:gd fmla="val 50000" name="adj1"/>
              <a:gd fmla="val 50000" name="adj2"/>
            </a:avLst>
          </a:prstGeom>
          <a:solidFill>
            <a:schemeClr val="accent3"/>
          </a:solidFill>
          <a:ln cap="flat" cmpd="sng" w="9525">
            <a:solidFill>
              <a:schemeClr val="accent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700"/>
              <a:buFont typeface="Arial"/>
              <a:buNone/>
            </a:pPr>
            <a:r>
              <a:rPr b="1" i="0" lang="es" sz="2300" u="none" cap="none" strike="noStrike">
                <a:solidFill>
                  <a:schemeClr val="lt1"/>
                </a:solidFill>
                <a:latin typeface="Calibri"/>
                <a:ea typeface="Calibri"/>
                <a:cs typeface="Calibri"/>
                <a:sym typeface="Calibri"/>
              </a:rPr>
              <a:t>PARA DESARROLLAR CAPACIDADES</a:t>
            </a:r>
            <a:endParaRPr b="1" i="0" sz="2400" u="none" cap="none" strike="noStrike">
              <a:solidFill>
                <a:schemeClr val="lt1"/>
              </a:solidFill>
              <a:latin typeface="Calibri"/>
              <a:ea typeface="Calibri"/>
              <a:cs typeface="Calibri"/>
              <a:sym typeface="Calibri"/>
            </a:endParaRPr>
          </a:p>
        </p:txBody>
      </p:sp>
      <p:sp>
        <p:nvSpPr>
          <p:cNvPr id="491" name="Google Shape;491;g106f8edbf36_0_2410"/>
          <p:cNvSpPr/>
          <p:nvPr/>
        </p:nvSpPr>
        <p:spPr>
          <a:xfrm>
            <a:off x="278606" y="617220"/>
            <a:ext cx="4240200" cy="4047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492" name="Google Shape;492;g106f8edbf36_0_2410"/>
          <p:cNvSpPr txBox="1"/>
          <p:nvPr/>
        </p:nvSpPr>
        <p:spPr>
          <a:xfrm>
            <a:off x="286225" y="663700"/>
            <a:ext cx="3755100" cy="3186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Clr>
                <a:srgbClr val="000000"/>
              </a:buClr>
              <a:buSzPts val="1800"/>
              <a:buFont typeface="Arial"/>
              <a:buNone/>
            </a:pPr>
            <a:r>
              <a:rPr b="1" i="0" lang="es" sz="1800" u="none" cap="none" strike="noStrike">
                <a:solidFill>
                  <a:schemeClr val="lt1"/>
                </a:solidFill>
                <a:latin typeface="Calibri"/>
                <a:ea typeface="Calibri"/>
                <a:cs typeface="Calibri"/>
                <a:sym typeface="Calibri"/>
              </a:rPr>
              <a:t>¿Para qué se </a:t>
            </a:r>
            <a:r>
              <a:rPr b="1" lang="es" sz="1800">
                <a:solidFill>
                  <a:schemeClr val="lt1"/>
                </a:solidFill>
                <a:latin typeface="Calibri"/>
                <a:ea typeface="Calibri"/>
                <a:cs typeface="Calibri"/>
                <a:sym typeface="Calibri"/>
              </a:rPr>
              <a:t>acompaña</a:t>
            </a:r>
            <a:r>
              <a:rPr b="1" i="0" lang="es" sz="1800" u="none" cap="none" strike="noStrike">
                <a:solidFill>
                  <a:schemeClr val="lt1"/>
                </a:solidFill>
                <a:latin typeface="Calibri"/>
                <a:ea typeface="Calibri"/>
                <a:cs typeface="Calibri"/>
                <a:sym typeface="Calibri"/>
              </a:rPr>
              <a:t>? </a:t>
            </a:r>
            <a:endParaRPr b="1" i="0" sz="300" u="none" cap="none" strike="noStrike">
              <a:solidFill>
                <a:schemeClr val="lt1"/>
              </a:solidFill>
              <a:latin typeface="Calibri"/>
              <a:ea typeface="Calibri"/>
              <a:cs typeface="Calibri"/>
              <a:sym typeface="Calibri"/>
            </a:endParaRPr>
          </a:p>
        </p:txBody>
      </p:sp>
      <p:sp>
        <p:nvSpPr>
          <p:cNvPr id="493" name="Google Shape;493;g106f8edbf36_0_2410"/>
          <p:cNvSpPr/>
          <p:nvPr/>
        </p:nvSpPr>
        <p:spPr>
          <a:xfrm>
            <a:off x="3481856" y="1261219"/>
            <a:ext cx="2428500" cy="21678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2400"/>
              <a:buFont typeface="Arial"/>
              <a:buNone/>
            </a:pPr>
            <a:r>
              <a:rPr b="1" lang="es" sz="1800">
                <a:solidFill>
                  <a:schemeClr val="lt1"/>
                </a:solidFill>
                <a:latin typeface="Calibri"/>
                <a:ea typeface="Calibri"/>
                <a:cs typeface="Calibri"/>
                <a:sym typeface="Calibri"/>
              </a:rPr>
              <a:t>PARA EL </a:t>
            </a:r>
            <a:r>
              <a:rPr b="1" i="0" lang="es" sz="1800" u="none" cap="none" strike="noStrike">
                <a:solidFill>
                  <a:schemeClr val="lt1"/>
                </a:solidFill>
                <a:latin typeface="Calibri"/>
                <a:ea typeface="Calibri"/>
                <a:cs typeface="Calibri"/>
                <a:sym typeface="Calibri"/>
              </a:rPr>
              <a:t>MEJORAMIENTO DE LOS APRENDIZAJES</a:t>
            </a:r>
            <a:endParaRPr b="0" i="0" sz="500" u="none" cap="none" strike="noStrike">
              <a:solidFill>
                <a:srgbClr val="000000"/>
              </a:solidFill>
              <a:latin typeface="Arial"/>
              <a:ea typeface="Arial"/>
              <a:cs typeface="Arial"/>
              <a:sym typeface="Arial"/>
            </a:endParaRPr>
          </a:p>
        </p:txBody>
      </p:sp>
      <p:pic>
        <p:nvPicPr>
          <p:cNvPr id="494" name="Google Shape;494;g106f8edbf36_0_2410"/>
          <p:cNvPicPr preferRelativeResize="0"/>
          <p:nvPr/>
        </p:nvPicPr>
        <p:blipFill>
          <a:blip r:embed="rId3">
            <a:alphaModFix/>
          </a:blip>
          <a:stretch>
            <a:fillRect/>
          </a:stretch>
        </p:blipFill>
        <p:spPr>
          <a:xfrm>
            <a:off x="5468231" y="1387266"/>
            <a:ext cx="3493949" cy="2418319"/>
          </a:xfrm>
          <a:prstGeom prst="rect">
            <a:avLst/>
          </a:prstGeom>
          <a:noFill/>
          <a:ln>
            <a:noFill/>
          </a:ln>
        </p:spPr>
      </p:pic>
      <p:sp>
        <p:nvSpPr>
          <p:cNvPr id="495" name="Google Shape;495;g106f8edbf36_0_2410"/>
          <p:cNvSpPr txBox="1"/>
          <p:nvPr/>
        </p:nvSpPr>
        <p:spPr>
          <a:xfrm>
            <a:off x="5429269" y="3658922"/>
            <a:ext cx="3571800" cy="1339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i="1" lang="es" sz="1600">
                <a:solidFill>
                  <a:schemeClr val="dk1"/>
                </a:solidFill>
                <a:latin typeface="Calibri"/>
                <a:ea typeface="Calibri"/>
                <a:cs typeface="Calibri"/>
                <a:sym typeface="Calibri"/>
              </a:rPr>
              <a:t>“Los distritos sólidos entienden que la mejora del aprendizaje de los estudiantes es el resultado de una mejor enseñanza y liderazgo por parte del personal</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r">
              <a:spcBef>
                <a:spcPts val="0"/>
              </a:spcBef>
              <a:spcAft>
                <a:spcPts val="0"/>
              </a:spcAft>
              <a:buNone/>
            </a:pPr>
            <a:r>
              <a:rPr lang="es" sz="1400">
                <a:solidFill>
                  <a:schemeClr val="dk1"/>
                </a:solidFill>
                <a:latin typeface="Calibri"/>
                <a:ea typeface="Calibri"/>
                <a:cs typeface="Calibri"/>
                <a:sym typeface="Calibri"/>
              </a:rPr>
              <a:t>Fullan, 2019.</a:t>
            </a:r>
            <a:endParaRPr sz="1500"/>
          </a:p>
        </p:txBody>
      </p:sp>
      <p:sp>
        <p:nvSpPr>
          <p:cNvPr id="496" name="Google Shape;496;g106f8edbf36_0_2410"/>
          <p:cNvSpPr txBox="1"/>
          <p:nvPr/>
        </p:nvSpPr>
        <p:spPr>
          <a:xfrm>
            <a:off x="688406" y="3441994"/>
            <a:ext cx="21318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s" sz="1100">
                <a:latin typeface="Calibri"/>
                <a:ea typeface="Calibri"/>
                <a:cs typeface="Calibri"/>
                <a:sym typeface="Calibri"/>
              </a:rPr>
              <a:t>*de liderazgo pedagógico*</a:t>
            </a:r>
            <a:endParaRPr sz="1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106f8edbf36_0_293"/>
          <p:cNvSpPr txBox="1"/>
          <p:nvPr>
            <p:ph idx="3" type="body"/>
          </p:nvPr>
        </p:nvSpPr>
        <p:spPr>
          <a:xfrm>
            <a:off x="1482431" y="365043"/>
            <a:ext cx="4064100" cy="387900"/>
          </a:xfrm>
          <a:prstGeom prst="rect">
            <a:avLst/>
          </a:prstGeom>
          <a:solidFill>
            <a:schemeClr val="accent2"/>
          </a:solidFill>
          <a:ln>
            <a:noFill/>
          </a:ln>
        </p:spPr>
        <p:txBody>
          <a:bodyPr anchorCtr="0" anchor="b" bIns="34275" lIns="68575" spcFirstLastPara="1" rIns="68575" wrap="square" tIns="34275">
            <a:normAutofit/>
          </a:bodyPr>
          <a:lstStyle/>
          <a:p>
            <a:pPr indent="-165100" lvl="0" marL="342900" marR="0" rtl="0" algn="ctr">
              <a:lnSpc>
                <a:spcPct val="90000"/>
              </a:lnSpc>
              <a:spcBef>
                <a:spcPts val="800"/>
              </a:spcBef>
              <a:spcAft>
                <a:spcPts val="0"/>
              </a:spcAft>
              <a:buClr>
                <a:schemeClr val="dk1"/>
              </a:buClr>
              <a:buSzPts val="900"/>
              <a:buFont typeface="Arial"/>
              <a:buNone/>
            </a:pPr>
            <a:r>
              <a:rPr lang="es" sz="2100">
                <a:solidFill>
                  <a:schemeClr val="lt1"/>
                </a:solidFill>
              </a:rPr>
              <a:t>¿Cómo se acompaña?</a:t>
            </a:r>
            <a:endParaRPr>
              <a:solidFill>
                <a:schemeClr val="lt1"/>
              </a:solidFill>
            </a:endParaRPr>
          </a:p>
        </p:txBody>
      </p:sp>
      <p:sp>
        <p:nvSpPr>
          <p:cNvPr id="502" name="Google Shape;502;g106f8edbf36_0_293"/>
          <p:cNvSpPr txBox="1"/>
          <p:nvPr>
            <p:ph idx="4" type="body"/>
          </p:nvPr>
        </p:nvSpPr>
        <p:spPr>
          <a:xfrm>
            <a:off x="1482425" y="1152825"/>
            <a:ext cx="7138200" cy="3695700"/>
          </a:xfrm>
          <a:prstGeom prst="rect">
            <a:avLst/>
          </a:prstGeom>
          <a:noFill/>
          <a:ln>
            <a:noFill/>
          </a:ln>
        </p:spPr>
        <p:txBody>
          <a:bodyPr anchorCtr="0" anchor="t" bIns="34275" lIns="68575" spcFirstLastPara="1" rIns="68575" wrap="square" tIns="34275">
            <a:noAutofit/>
          </a:bodyPr>
          <a:lstStyle/>
          <a:p>
            <a:pPr indent="0" lvl="0" marL="0" rtl="0" algn="just">
              <a:lnSpc>
                <a:spcPct val="100000"/>
              </a:lnSpc>
              <a:spcBef>
                <a:spcPts val="0"/>
              </a:spcBef>
              <a:spcAft>
                <a:spcPts val="0"/>
              </a:spcAft>
              <a:buClr>
                <a:schemeClr val="dk1"/>
              </a:buClr>
              <a:buSzPts val="800"/>
              <a:buFont typeface="Arial"/>
              <a:buNone/>
            </a:pPr>
            <a:r>
              <a:rPr lang="es" sz="1700">
                <a:latin typeface="Arial Narrow"/>
                <a:ea typeface="Arial Narrow"/>
                <a:cs typeface="Arial Narrow"/>
                <a:sym typeface="Arial Narrow"/>
              </a:rPr>
              <a:t>P</a:t>
            </a:r>
            <a:r>
              <a:rPr lang="es" sz="1700">
                <a:latin typeface="Arial Narrow"/>
                <a:ea typeface="Arial Narrow"/>
                <a:cs typeface="Arial Narrow"/>
                <a:sym typeface="Arial Narrow"/>
              </a:rPr>
              <a:t>ara que en el acompañamiento se produzca aprendizaje situado, que lleve al desarrollo de las habilidades de los directivos como líderes pedagógicos, los asesores tiene que tener un enfoque de enseñanza aprendizaje que contemple al menos las siguientes estrategias basadas en el aprendizaje de adultos:  </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Fomentar la agencia de los equipos directivos</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Trabajar de forma conjunta</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Modelar</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Prácticas de diálogo</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Hacer de puente y amortiguador</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Reconocer a todos los equipos directivos como recursos de aprendizaje</a:t>
            </a:r>
            <a:endParaRPr sz="1700">
              <a:latin typeface="Arial Narrow"/>
              <a:ea typeface="Arial Narrow"/>
              <a:cs typeface="Arial Narrow"/>
              <a:sym typeface="Arial Narrow"/>
            </a:endParaRPr>
          </a:p>
          <a:p>
            <a:pPr indent="-273050" lvl="0" marL="342900" rtl="0" algn="l">
              <a:lnSpc>
                <a:spcPct val="100000"/>
              </a:lnSpc>
              <a:spcBef>
                <a:spcPts val="0"/>
              </a:spcBef>
              <a:spcAft>
                <a:spcPts val="0"/>
              </a:spcAft>
              <a:buClr>
                <a:srgbClr val="000000"/>
              </a:buClr>
              <a:buSzPts val="1700"/>
              <a:buChar char="•"/>
            </a:pPr>
            <a:r>
              <a:rPr lang="es" sz="1700">
                <a:latin typeface="Arial Narrow"/>
                <a:ea typeface="Arial Narrow"/>
                <a:cs typeface="Arial Narrow"/>
                <a:sym typeface="Arial Narrow"/>
              </a:rPr>
              <a:t>Diferenciación</a:t>
            </a:r>
            <a:endParaRPr sz="1700">
              <a:latin typeface="Arial Narrow"/>
              <a:ea typeface="Arial Narrow"/>
              <a:cs typeface="Arial Narrow"/>
              <a:sym typeface="Arial Narrow"/>
            </a:endParaRPr>
          </a:p>
          <a:p>
            <a:pPr indent="0" lvl="0" marL="0" rtl="0" algn="just">
              <a:lnSpc>
                <a:spcPct val="100000"/>
              </a:lnSpc>
              <a:spcBef>
                <a:spcPts val="0"/>
              </a:spcBef>
              <a:spcAft>
                <a:spcPts val="0"/>
              </a:spcAft>
              <a:buNone/>
            </a:pPr>
            <a:r>
              <a:t/>
            </a:r>
            <a:endParaRPr sz="1700">
              <a:latin typeface="Arial Narrow"/>
              <a:ea typeface="Arial Narrow"/>
              <a:cs typeface="Arial Narrow"/>
              <a:sym typeface="Arial Narrow"/>
            </a:endParaRPr>
          </a:p>
          <a:p>
            <a:pPr indent="0" lvl="0" marL="0" rtl="0" algn="just">
              <a:lnSpc>
                <a:spcPct val="100000"/>
              </a:lnSpc>
              <a:spcBef>
                <a:spcPts val="0"/>
              </a:spcBef>
              <a:spcAft>
                <a:spcPts val="0"/>
              </a:spcAft>
              <a:buNone/>
            </a:pPr>
            <a:r>
              <a:rPr i="1" lang="es" sz="1500">
                <a:latin typeface="Arial Narrow"/>
                <a:ea typeface="Arial Narrow"/>
                <a:cs typeface="Arial Narrow"/>
                <a:sym typeface="Arial Narrow"/>
              </a:rPr>
              <a:t>(Honig (2012) y Honig y Rainey (2019))</a:t>
            </a:r>
            <a:endParaRPr i="1" sz="1500">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deres 2020">
  <a:themeElements>
    <a:clrScheme name="Personalizados 12">
      <a:dk1>
        <a:srgbClr val="000000"/>
      </a:dk1>
      <a:lt1>
        <a:srgbClr val="FFFFFF"/>
      </a:lt1>
      <a:dk2>
        <a:srgbClr val="44546A"/>
      </a:dk2>
      <a:lt2>
        <a:srgbClr val="E7E6E6"/>
      </a:lt2>
      <a:accent1>
        <a:srgbClr val="F39223"/>
      </a:accent1>
      <a:accent2>
        <a:srgbClr val="49B7A3"/>
      </a:accent2>
      <a:accent3>
        <a:srgbClr val="EB5F1D"/>
      </a:accent3>
      <a:accent4>
        <a:srgbClr val="6F439A"/>
      </a:accent4>
      <a:accent5>
        <a:srgbClr val="564C7E"/>
      </a:accent5>
      <a:accent6>
        <a:srgbClr val="5BCC9C"/>
      </a:accent6>
      <a:hlink>
        <a:srgbClr val="4199AC"/>
      </a:hlink>
      <a:folHlink>
        <a:srgbClr val="2856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CLIDER 4">
      <a:dk1>
        <a:srgbClr val="000000"/>
      </a:dk1>
      <a:lt1>
        <a:srgbClr val="FFFFFF"/>
      </a:lt1>
      <a:dk2>
        <a:srgbClr val="595959"/>
      </a:dk2>
      <a:lt2>
        <a:srgbClr val="EEEEEE"/>
      </a:lt2>
      <a:accent1>
        <a:srgbClr val="F2913C"/>
      </a:accent1>
      <a:accent2>
        <a:srgbClr val="EA5F35"/>
      </a:accent2>
      <a:accent3>
        <a:srgbClr val="4FB7A1"/>
      </a:accent3>
      <a:accent4>
        <a:srgbClr val="4198AC"/>
      </a:accent4>
      <a:accent5>
        <a:srgbClr val="D5355C"/>
      </a:accent5>
      <a:accent6>
        <a:srgbClr val="9FB83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Lideres 2020">
  <a:themeElements>
    <a:clrScheme name="CLIDER 5">
      <a:dk1>
        <a:srgbClr val="000000"/>
      </a:dk1>
      <a:lt1>
        <a:srgbClr val="FFFFFF"/>
      </a:lt1>
      <a:dk2>
        <a:srgbClr val="44546A"/>
      </a:dk2>
      <a:lt2>
        <a:srgbClr val="E7E6E6"/>
      </a:lt2>
      <a:accent1>
        <a:srgbClr val="F5B46B"/>
      </a:accent1>
      <a:accent2>
        <a:srgbClr val="EE9267"/>
      </a:accent2>
      <a:accent3>
        <a:srgbClr val="77CEC0"/>
      </a:accent3>
      <a:accent4>
        <a:srgbClr val="78BAC7"/>
      </a:accent4>
      <a:accent5>
        <a:srgbClr val="D5355C"/>
      </a:accent5>
      <a:accent6>
        <a:srgbClr val="C0CF69"/>
      </a:accent6>
      <a:hlink>
        <a:srgbClr val="4199AC"/>
      </a:hlink>
      <a:folHlink>
        <a:srgbClr val="2856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iseño personalizado">
  <a:themeElements>
    <a:clrScheme name="CLIDER">
      <a:dk1>
        <a:srgbClr val="000000"/>
      </a:dk1>
      <a:lt1>
        <a:srgbClr val="FFFFFF"/>
      </a:lt1>
      <a:dk2>
        <a:srgbClr val="44546A"/>
      </a:dk2>
      <a:lt2>
        <a:srgbClr val="E7E6E6"/>
      </a:lt2>
      <a:accent1>
        <a:srgbClr val="F39223"/>
      </a:accent1>
      <a:accent2>
        <a:srgbClr val="EB5F1D"/>
      </a:accent2>
      <a:accent3>
        <a:srgbClr val="49B7A3"/>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Lideres 2020">
  <a:themeElements>
    <a:clrScheme name="CLIDER 5">
      <a:dk1>
        <a:srgbClr val="000000"/>
      </a:dk1>
      <a:lt1>
        <a:srgbClr val="FFFFFF"/>
      </a:lt1>
      <a:dk2>
        <a:srgbClr val="44546A"/>
      </a:dk2>
      <a:lt2>
        <a:srgbClr val="E7E6E6"/>
      </a:lt2>
      <a:accent1>
        <a:srgbClr val="F5B46B"/>
      </a:accent1>
      <a:accent2>
        <a:srgbClr val="EE9267"/>
      </a:accent2>
      <a:accent3>
        <a:srgbClr val="77CEC0"/>
      </a:accent3>
      <a:accent4>
        <a:srgbClr val="78BAC7"/>
      </a:accent4>
      <a:accent5>
        <a:srgbClr val="D5355C"/>
      </a:accent5>
      <a:accent6>
        <a:srgbClr val="C0CF69"/>
      </a:accent6>
      <a:hlink>
        <a:srgbClr val="4199AC"/>
      </a:hlink>
      <a:folHlink>
        <a:srgbClr val="2856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Mario Uribe</dc:creator>
</cp:coreProperties>
</file>